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5122525" cy="10693400"/>
  <p:notesSz cx="9926638" cy="14355763"/>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737564" algn="l" rtl="0" fontAlgn="base">
      <a:spcBef>
        <a:spcPct val="0"/>
      </a:spcBef>
      <a:spcAft>
        <a:spcPct val="0"/>
      </a:spcAft>
      <a:defRPr kern="1200">
        <a:solidFill>
          <a:schemeClr val="tx1"/>
        </a:solidFill>
        <a:latin typeface="Arial" charset="0"/>
        <a:ea typeface="+mn-ea"/>
        <a:cs typeface="+mn-cs"/>
      </a:defRPr>
    </a:lvl2pPr>
    <a:lvl3pPr marL="1475128" algn="l" rtl="0" fontAlgn="base">
      <a:spcBef>
        <a:spcPct val="0"/>
      </a:spcBef>
      <a:spcAft>
        <a:spcPct val="0"/>
      </a:spcAft>
      <a:defRPr kern="1200">
        <a:solidFill>
          <a:schemeClr val="tx1"/>
        </a:solidFill>
        <a:latin typeface="Arial" charset="0"/>
        <a:ea typeface="+mn-ea"/>
        <a:cs typeface="+mn-cs"/>
      </a:defRPr>
    </a:lvl3pPr>
    <a:lvl4pPr marL="2212693" algn="l" rtl="0" fontAlgn="base">
      <a:spcBef>
        <a:spcPct val="0"/>
      </a:spcBef>
      <a:spcAft>
        <a:spcPct val="0"/>
      </a:spcAft>
      <a:defRPr kern="1200">
        <a:solidFill>
          <a:schemeClr val="tx1"/>
        </a:solidFill>
        <a:latin typeface="Arial" charset="0"/>
        <a:ea typeface="+mn-ea"/>
        <a:cs typeface="+mn-cs"/>
      </a:defRPr>
    </a:lvl4pPr>
    <a:lvl5pPr marL="2950257" algn="l" rtl="0" fontAlgn="base">
      <a:spcBef>
        <a:spcPct val="0"/>
      </a:spcBef>
      <a:spcAft>
        <a:spcPct val="0"/>
      </a:spcAft>
      <a:defRPr kern="1200">
        <a:solidFill>
          <a:schemeClr val="tx1"/>
        </a:solidFill>
        <a:latin typeface="Arial" charset="0"/>
        <a:ea typeface="+mn-ea"/>
        <a:cs typeface="+mn-cs"/>
      </a:defRPr>
    </a:lvl5pPr>
    <a:lvl6pPr marL="3687821" algn="l" defTabSz="1475128" rtl="0" eaLnBrk="1" latinLnBrk="0" hangingPunct="1">
      <a:defRPr kern="1200">
        <a:solidFill>
          <a:schemeClr val="tx1"/>
        </a:solidFill>
        <a:latin typeface="Arial" charset="0"/>
        <a:ea typeface="+mn-ea"/>
        <a:cs typeface="+mn-cs"/>
      </a:defRPr>
    </a:lvl6pPr>
    <a:lvl7pPr marL="4425385" algn="l" defTabSz="1475128" rtl="0" eaLnBrk="1" latinLnBrk="0" hangingPunct="1">
      <a:defRPr kern="1200">
        <a:solidFill>
          <a:schemeClr val="tx1"/>
        </a:solidFill>
        <a:latin typeface="Arial" charset="0"/>
        <a:ea typeface="+mn-ea"/>
        <a:cs typeface="+mn-cs"/>
      </a:defRPr>
    </a:lvl7pPr>
    <a:lvl8pPr marL="5162949" algn="l" defTabSz="1475128" rtl="0" eaLnBrk="1" latinLnBrk="0" hangingPunct="1">
      <a:defRPr kern="1200">
        <a:solidFill>
          <a:schemeClr val="tx1"/>
        </a:solidFill>
        <a:latin typeface="Arial" charset="0"/>
        <a:ea typeface="+mn-ea"/>
        <a:cs typeface="+mn-cs"/>
      </a:defRPr>
    </a:lvl8pPr>
    <a:lvl9pPr marL="5900513" algn="l" defTabSz="1475128"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3368">
          <p15:clr>
            <a:srgbClr val="A4A3A4"/>
          </p15:clr>
        </p15:guide>
        <p15:guide id="2" pos="476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E84"/>
    <a:srgbClr val="F2A0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470" autoAdjust="0"/>
    <p:restoredTop sz="94595" autoAdjust="0"/>
  </p:normalViewPr>
  <p:slideViewPr>
    <p:cSldViewPr>
      <p:cViewPr>
        <p:scale>
          <a:sx n="178" d="100"/>
          <a:sy n="178" d="100"/>
        </p:scale>
        <p:origin x="168" y="-7644"/>
      </p:cViewPr>
      <p:guideLst>
        <p:guide orient="horz" pos="3368"/>
        <p:guide pos="476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74D788-D8A6-490A-8BC7-2C98B6328AB0}" type="doc">
      <dgm:prSet loTypeId="urn:microsoft.com/office/officeart/2008/layout/HorizontalMultiLevelHierarchy" loCatId="hierarchy" qsTypeId="urn:microsoft.com/office/officeart/2005/8/quickstyle/simple1" qsCatId="simple" csTypeId="urn:microsoft.com/office/officeart/2005/8/colors/colorful4" csCatId="colorful" phldr="1"/>
      <dgm:spPr/>
      <dgm:t>
        <a:bodyPr/>
        <a:lstStyle/>
        <a:p>
          <a:endParaRPr lang="fr-FR"/>
        </a:p>
      </dgm:t>
    </dgm:pt>
    <dgm:pt modelId="{9844CE0E-022E-4259-9FFF-28D214B2C2C3}">
      <dgm:prSet phldrT="[Texte]" custT="1"/>
      <dgm:spPr/>
      <dgm:t>
        <a:bodyPr/>
        <a:lstStyle/>
        <a:p>
          <a:r>
            <a:rPr lang="fr-FR" sz="1100" b="0" dirty="0"/>
            <a:t>Line Lise Serra</a:t>
          </a:r>
        </a:p>
        <a:p>
          <a:r>
            <a:rPr lang="fr-FR" sz="1100" b="0" dirty="0"/>
            <a:t>Directrice Adjointe</a:t>
          </a:r>
        </a:p>
      </dgm:t>
    </dgm:pt>
    <dgm:pt modelId="{1FC2EB84-6953-4B37-A42D-A206D72F3810}" type="parTrans" cxnId="{7C992B0B-047B-404D-A87A-78229945E95F}">
      <dgm:prSet custT="1"/>
      <dgm:spPr/>
      <dgm:t>
        <a:bodyPr/>
        <a:lstStyle/>
        <a:p>
          <a:endParaRPr lang="fr-FR" sz="1100" b="0">
            <a:latin typeface="+mn-lt"/>
          </a:endParaRPr>
        </a:p>
      </dgm:t>
    </dgm:pt>
    <dgm:pt modelId="{BA0B137E-5BED-4F4E-9CE4-CA18D29EE7C6}" type="sibTrans" cxnId="{7C992B0B-047B-404D-A87A-78229945E95F}">
      <dgm:prSet custT="1"/>
      <dgm:spPr/>
      <dgm:t>
        <a:bodyPr/>
        <a:lstStyle/>
        <a:p>
          <a:endParaRPr lang="fr-FR" sz="1100" b="0">
            <a:latin typeface="+mn-lt"/>
          </a:endParaRPr>
        </a:p>
      </dgm:t>
    </dgm:pt>
    <dgm:pt modelId="{E45E4195-3FB7-47D5-A506-70A41B0CBE85}">
      <dgm:prSet custT="1"/>
      <dgm:spPr/>
      <dgm:t>
        <a:bodyPr anchor="ctr" anchorCtr="0"/>
        <a:lstStyle/>
        <a:p>
          <a:pPr marL="57150" marR="0" indent="0" defTabSz="444500" eaLnBrk="1" fontAlgn="auto" latinLnBrk="0" hangingPunct="1">
            <a:lnSpc>
              <a:spcPct val="90000"/>
            </a:lnSpc>
            <a:spcBef>
              <a:spcPct val="0"/>
            </a:spcBef>
            <a:spcAft>
              <a:spcPct val="15000"/>
            </a:spcAft>
            <a:buClrTx/>
            <a:buSzTx/>
            <a:buFontTx/>
            <a:buNone/>
            <a:tabLst/>
            <a:defRPr/>
          </a:pPr>
          <a:r>
            <a:rPr lang="fr-FR" sz="1100" b="0" dirty="0">
              <a:latin typeface="+mn-lt"/>
            </a:rPr>
            <a:t>IED PIGNAN</a:t>
          </a:r>
        </a:p>
      </dgm:t>
    </dgm:pt>
    <dgm:pt modelId="{4D042839-AAB9-4F76-8FC0-FA38D0042CD0}" type="parTrans" cxnId="{A164DC08-4F00-442B-8B31-6178C09460E8}">
      <dgm:prSet custT="1"/>
      <dgm:spPr/>
      <dgm:t>
        <a:bodyPr/>
        <a:lstStyle/>
        <a:p>
          <a:endParaRPr lang="fr-FR" sz="1100" b="0">
            <a:latin typeface="+mn-lt"/>
          </a:endParaRPr>
        </a:p>
      </dgm:t>
    </dgm:pt>
    <dgm:pt modelId="{7F71804E-3CD0-4759-BFBA-6FAA1136F0C9}" type="sibTrans" cxnId="{A164DC08-4F00-442B-8B31-6178C09460E8}">
      <dgm:prSet/>
      <dgm:spPr/>
      <dgm:t>
        <a:bodyPr/>
        <a:lstStyle/>
        <a:p>
          <a:endParaRPr lang="fr-FR" sz="1100" b="0">
            <a:latin typeface="+mn-lt"/>
          </a:endParaRPr>
        </a:p>
      </dgm:t>
    </dgm:pt>
    <dgm:pt modelId="{8055C260-C21D-46CC-A05D-AD67C2BA8ECA}">
      <dgm:prSet custT="1"/>
      <dgm:spPr/>
      <dgm:t>
        <a:bodyPr anchor="ctr" anchorCtr="0"/>
        <a:lstStyle/>
        <a:p>
          <a:pPr>
            <a:buNone/>
          </a:pPr>
          <a:r>
            <a:rPr lang="fr-FR" sz="1100" b="0" dirty="0">
              <a:latin typeface="+mn-lt"/>
            </a:rPr>
            <a:t>IED CŒUR D HERAULT</a:t>
          </a:r>
        </a:p>
      </dgm:t>
    </dgm:pt>
    <dgm:pt modelId="{55CD5D40-1A43-4BFD-9A85-9A1433787EFA}" type="parTrans" cxnId="{8E962EF9-ED70-49B8-A371-480C89CF00BD}">
      <dgm:prSet custT="1"/>
      <dgm:spPr/>
      <dgm:t>
        <a:bodyPr/>
        <a:lstStyle/>
        <a:p>
          <a:endParaRPr lang="fr-FR" sz="1100" b="0">
            <a:latin typeface="+mn-lt"/>
          </a:endParaRPr>
        </a:p>
      </dgm:t>
    </dgm:pt>
    <dgm:pt modelId="{08E9CBEE-F879-46A4-976D-C8B86E1BD38D}" type="sibTrans" cxnId="{8E962EF9-ED70-49B8-A371-480C89CF00BD}">
      <dgm:prSet/>
      <dgm:spPr/>
      <dgm:t>
        <a:bodyPr/>
        <a:lstStyle/>
        <a:p>
          <a:endParaRPr lang="fr-FR" sz="1100" b="0">
            <a:latin typeface="+mn-lt"/>
          </a:endParaRPr>
        </a:p>
      </dgm:t>
    </dgm:pt>
    <dgm:pt modelId="{6558EAD1-5F7C-4275-8CA7-F756C62EE11B}">
      <dgm:prSet custT="1"/>
      <dgm:spPr/>
      <dgm:t>
        <a:bodyPr anchor="ctr" anchorCtr="0"/>
        <a:lstStyle/>
        <a:p>
          <a:r>
            <a:rPr lang="fr-FR" sz="1100" b="0" dirty="0">
              <a:latin typeface="+mn-lt"/>
            </a:rPr>
            <a:t>Anthony </a:t>
          </a:r>
          <a:r>
            <a:rPr lang="fr-FR" sz="1100" b="0" dirty="0" err="1">
              <a:latin typeface="+mn-lt"/>
            </a:rPr>
            <a:t>Dindeleux</a:t>
          </a:r>
          <a:br>
            <a:rPr lang="fr-FR" sz="1100" b="0" dirty="0">
              <a:latin typeface="+mn-lt"/>
            </a:rPr>
          </a:br>
          <a:r>
            <a:rPr lang="fr-FR" sz="1100" b="0" dirty="0">
              <a:latin typeface="+mn-lt"/>
            </a:rPr>
            <a:t>Chef de Services</a:t>
          </a:r>
        </a:p>
      </dgm:t>
    </dgm:pt>
    <dgm:pt modelId="{EFCAA614-1CAA-4038-BC32-BEB3752AB67F}" type="sibTrans" cxnId="{BABDFC49-FD7B-4EB3-AD28-7A84F2F03A97}">
      <dgm:prSet/>
      <dgm:spPr/>
      <dgm:t>
        <a:bodyPr/>
        <a:lstStyle/>
        <a:p>
          <a:endParaRPr lang="fr-FR" sz="1100" b="0">
            <a:latin typeface="+mn-lt"/>
          </a:endParaRPr>
        </a:p>
      </dgm:t>
    </dgm:pt>
    <dgm:pt modelId="{6DCAD5BA-6972-4066-B38E-ED1A3981E5C9}" type="parTrans" cxnId="{BABDFC49-FD7B-4EB3-AD28-7A84F2F03A97}">
      <dgm:prSet custT="1"/>
      <dgm:spPr/>
      <dgm:t>
        <a:bodyPr/>
        <a:lstStyle/>
        <a:p>
          <a:endParaRPr lang="fr-FR" sz="1100" b="0">
            <a:latin typeface="+mn-lt"/>
          </a:endParaRPr>
        </a:p>
      </dgm:t>
    </dgm:pt>
    <dgm:pt modelId="{DA72A199-B20A-4D77-8B69-7B70C42276E3}">
      <dgm:prSet custT="1"/>
      <dgm:spPr/>
      <dgm:t>
        <a:bodyPr/>
        <a:lstStyle/>
        <a:p>
          <a:r>
            <a:rPr lang="fr-FR" sz="1100" b="0" dirty="0">
              <a:latin typeface="+mn-lt"/>
            </a:rPr>
            <a:t>3 Educateurs ou Educatrices Spécialisé(e)s</a:t>
          </a:r>
        </a:p>
      </dgm:t>
    </dgm:pt>
    <dgm:pt modelId="{1873EB55-81FB-4260-BC40-A0E57D61C8BA}" type="parTrans" cxnId="{9BFE4A36-E528-467A-BE03-246F13DCEDA1}">
      <dgm:prSet custT="1"/>
      <dgm:spPr/>
      <dgm:t>
        <a:bodyPr/>
        <a:lstStyle/>
        <a:p>
          <a:endParaRPr lang="fr-FR" sz="1100" b="0">
            <a:latin typeface="+mn-lt"/>
          </a:endParaRPr>
        </a:p>
      </dgm:t>
    </dgm:pt>
    <dgm:pt modelId="{121D4D98-B627-4F44-834D-3055D6DF8D6D}" type="sibTrans" cxnId="{9BFE4A36-E528-467A-BE03-246F13DCEDA1}">
      <dgm:prSet/>
      <dgm:spPr/>
      <dgm:t>
        <a:bodyPr/>
        <a:lstStyle/>
        <a:p>
          <a:endParaRPr lang="fr-FR" sz="1100" b="0">
            <a:latin typeface="+mn-lt"/>
          </a:endParaRPr>
        </a:p>
      </dgm:t>
    </dgm:pt>
    <dgm:pt modelId="{C00B06A8-CA4D-4516-8E32-721C0F860063}">
      <dgm:prSe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fr-FR" sz="1100" b="0" dirty="0">
              <a:latin typeface="+mn-lt"/>
            </a:rPr>
            <a:t>4 Educateurs Spécialisés</a:t>
          </a:r>
        </a:p>
      </dgm:t>
    </dgm:pt>
    <dgm:pt modelId="{F5E1B58C-DB03-4684-9176-7512EBE6ACD8}" type="parTrans" cxnId="{1639B51E-FC09-48F5-9E97-AB29AC534404}">
      <dgm:prSet custT="1"/>
      <dgm:spPr/>
      <dgm:t>
        <a:bodyPr/>
        <a:lstStyle/>
        <a:p>
          <a:endParaRPr lang="fr-FR" sz="1100" b="0">
            <a:latin typeface="+mn-lt"/>
          </a:endParaRPr>
        </a:p>
      </dgm:t>
    </dgm:pt>
    <dgm:pt modelId="{B4CE9278-B4DF-4617-BCC0-1A96687C3CED}" type="sibTrans" cxnId="{1639B51E-FC09-48F5-9E97-AB29AC534404}">
      <dgm:prSet/>
      <dgm:spPr/>
      <dgm:t>
        <a:bodyPr/>
        <a:lstStyle/>
        <a:p>
          <a:endParaRPr lang="fr-FR" sz="1100" b="0">
            <a:latin typeface="+mn-lt"/>
          </a:endParaRPr>
        </a:p>
      </dgm:t>
    </dgm:pt>
    <dgm:pt modelId="{3F5EFFF8-8A2E-48EF-831B-4A32600FB61E}">
      <dgm:prSet custT="1"/>
      <dgm:spPr/>
      <dgm:t>
        <a:bodyPr/>
        <a:lstStyle/>
        <a:p>
          <a:r>
            <a:rPr lang="fr-FR" sz="1100" b="0" dirty="0"/>
            <a:t>Bruno </a:t>
          </a:r>
          <a:r>
            <a:rPr lang="fr-FR" sz="1100" b="0" dirty="0" err="1"/>
            <a:t>Fabrié</a:t>
          </a:r>
          <a:r>
            <a:rPr lang="fr-FR" sz="1100" b="0" dirty="0"/>
            <a:t>, Directeur</a:t>
          </a:r>
        </a:p>
      </dgm:t>
    </dgm:pt>
    <dgm:pt modelId="{2C6D2BD8-BFF6-40A6-8BFA-881AD7B116EC}" type="parTrans" cxnId="{1EC153AE-1232-41DA-89F8-E5B99651B78B}">
      <dgm:prSet/>
      <dgm:spPr/>
      <dgm:t>
        <a:bodyPr/>
        <a:lstStyle/>
        <a:p>
          <a:endParaRPr lang="fr-FR" sz="1100" b="0"/>
        </a:p>
      </dgm:t>
    </dgm:pt>
    <dgm:pt modelId="{0DCCF947-2ECA-4D9A-AB14-71AD95BAEE40}" type="sibTrans" cxnId="{1EC153AE-1232-41DA-89F8-E5B99651B78B}">
      <dgm:prSet/>
      <dgm:spPr/>
      <dgm:t>
        <a:bodyPr/>
        <a:lstStyle/>
        <a:p>
          <a:endParaRPr lang="fr-FR" sz="1100" b="0"/>
        </a:p>
      </dgm:t>
    </dgm:pt>
    <dgm:pt modelId="{C6F7B021-0063-46F3-9F56-057DF7B5A91B}">
      <dgm:prSet custT="1"/>
      <dgm:spPr/>
      <dgm:t>
        <a:bodyPr/>
        <a:lstStyle/>
        <a:p>
          <a:r>
            <a:rPr lang="fr-FR" sz="1100" dirty="0"/>
            <a:t>Lyse Lefebvre</a:t>
          </a:r>
          <a:br>
            <a:rPr lang="fr-FR" sz="1100" dirty="0"/>
          </a:br>
          <a:r>
            <a:rPr lang="fr-FR" sz="1100" dirty="0"/>
            <a:t>Psychologue</a:t>
          </a:r>
        </a:p>
      </dgm:t>
    </dgm:pt>
    <dgm:pt modelId="{9D066B50-96C3-440D-9B47-564975EE542B}" type="parTrans" cxnId="{FE3FDA74-C3C2-40DE-B306-524F382E73DA}">
      <dgm:prSet custT="1"/>
      <dgm:spPr/>
      <dgm:t>
        <a:bodyPr/>
        <a:lstStyle/>
        <a:p>
          <a:endParaRPr lang="fr-FR" sz="1100"/>
        </a:p>
      </dgm:t>
    </dgm:pt>
    <dgm:pt modelId="{451F1BE3-C309-4172-9319-757BD3B556A6}" type="sibTrans" cxnId="{FE3FDA74-C3C2-40DE-B306-524F382E73DA}">
      <dgm:prSet/>
      <dgm:spPr/>
      <dgm:t>
        <a:bodyPr/>
        <a:lstStyle/>
        <a:p>
          <a:endParaRPr lang="fr-FR" sz="1100"/>
        </a:p>
      </dgm:t>
    </dgm:pt>
    <dgm:pt modelId="{6B0ED360-59D6-4FE3-915B-0336114E23E8}">
      <dgm:prSet phldrT="[Texte]" custT="1"/>
      <dgm:spPr/>
      <dgm:t>
        <a:bodyPr anchor="ctr" anchorCtr="0"/>
        <a:lstStyle/>
        <a:p>
          <a:r>
            <a:rPr lang="fr-FR" sz="1100" b="0" dirty="0">
              <a:latin typeface="+mn-lt"/>
            </a:rPr>
            <a:t>Anne Lise Dejean,</a:t>
          </a:r>
          <a:br>
            <a:rPr lang="fr-FR" sz="1100" b="0" dirty="0">
              <a:latin typeface="+mn-lt"/>
            </a:rPr>
          </a:br>
          <a:r>
            <a:rPr lang="fr-FR" sz="1100" b="0" dirty="0">
              <a:latin typeface="+mn-lt"/>
            </a:rPr>
            <a:t> Cheffe de Services</a:t>
          </a:r>
        </a:p>
      </dgm:t>
    </dgm:pt>
    <dgm:pt modelId="{CE3FABEA-1A4E-451F-8285-10967BD53C49}" type="parTrans" cxnId="{7B214AF0-68E6-4885-9CE5-21BB0516BD16}">
      <dgm:prSet/>
      <dgm:spPr/>
      <dgm:t>
        <a:bodyPr/>
        <a:lstStyle/>
        <a:p>
          <a:endParaRPr lang="fr-FR"/>
        </a:p>
      </dgm:t>
    </dgm:pt>
    <dgm:pt modelId="{083C7DFE-7C59-479E-8639-01358F1090E9}" type="sibTrans" cxnId="{7B214AF0-68E6-4885-9CE5-21BB0516BD16}">
      <dgm:prSet/>
      <dgm:spPr/>
      <dgm:t>
        <a:bodyPr/>
        <a:lstStyle/>
        <a:p>
          <a:endParaRPr lang="fr-FR"/>
        </a:p>
      </dgm:t>
    </dgm:pt>
    <dgm:pt modelId="{85DCD372-AA94-4581-8D29-A3D54FF39133}">
      <dgm:prSet custT="1"/>
      <dgm:spPr/>
      <dgm:t>
        <a:bodyPr/>
        <a:lstStyle/>
        <a:p>
          <a:r>
            <a:rPr lang="fr-FR" sz="1100" dirty="0"/>
            <a:t>Nina </a:t>
          </a:r>
          <a:r>
            <a:rPr lang="fr-FR" sz="1100" dirty="0" err="1"/>
            <a:t>Ducousso</a:t>
          </a:r>
          <a:br>
            <a:rPr lang="fr-FR" sz="1100" dirty="0"/>
          </a:br>
          <a:r>
            <a:rPr lang="fr-FR" sz="1100" dirty="0"/>
            <a:t>Psychologue</a:t>
          </a:r>
        </a:p>
      </dgm:t>
    </dgm:pt>
    <dgm:pt modelId="{CA875E1C-ED94-411C-9BBF-9AF40ED6A71F}" type="parTrans" cxnId="{2BD130A5-2D01-4F85-BF20-951971A18E32}">
      <dgm:prSet/>
      <dgm:spPr/>
      <dgm:t>
        <a:bodyPr/>
        <a:lstStyle/>
        <a:p>
          <a:endParaRPr lang="fr-FR"/>
        </a:p>
      </dgm:t>
    </dgm:pt>
    <dgm:pt modelId="{5B7883B4-B537-4139-B7D5-2E94E56CDF56}" type="sibTrans" cxnId="{2BD130A5-2D01-4F85-BF20-951971A18E32}">
      <dgm:prSet/>
      <dgm:spPr/>
      <dgm:t>
        <a:bodyPr/>
        <a:lstStyle/>
        <a:p>
          <a:endParaRPr lang="fr-FR"/>
        </a:p>
      </dgm:t>
    </dgm:pt>
    <dgm:pt modelId="{46405D0F-9E02-4E3A-A5F4-25A64EC4CB91}" type="pres">
      <dgm:prSet presAssocID="{6A74D788-D8A6-490A-8BC7-2C98B6328AB0}" presName="Name0" presStyleCnt="0">
        <dgm:presLayoutVars>
          <dgm:chPref val="1"/>
          <dgm:dir/>
          <dgm:animOne val="branch"/>
          <dgm:animLvl val="lvl"/>
          <dgm:resizeHandles val="exact"/>
        </dgm:presLayoutVars>
      </dgm:prSet>
      <dgm:spPr/>
    </dgm:pt>
    <dgm:pt modelId="{F24CC01C-B236-42CB-A003-9B85FB089BA3}" type="pres">
      <dgm:prSet presAssocID="{3F5EFFF8-8A2E-48EF-831B-4A32600FB61E}" presName="root1" presStyleCnt="0"/>
      <dgm:spPr/>
    </dgm:pt>
    <dgm:pt modelId="{78C82377-5386-4DD4-B18B-40E1FBE3FF44}" type="pres">
      <dgm:prSet presAssocID="{3F5EFFF8-8A2E-48EF-831B-4A32600FB61E}" presName="LevelOneTextNode" presStyleLbl="node0" presStyleIdx="0" presStyleCnt="1">
        <dgm:presLayoutVars>
          <dgm:chPref val="3"/>
        </dgm:presLayoutVars>
      </dgm:prSet>
      <dgm:spPr/>
    </dgm:pt>
    <dgm:pt modelId="{91F23188-97FE-4541-9A42-5FB383148A7E}" type="pres">
      <dgm:prSet presAssocID="{3F5EFFF8-8A2E-48EF-831B-4A32600FB61E}" presName="level2hierChild" presStyleCnt="0"/>
      <dgm:spPr/>
    </dgm:pt>
    <dgm:pt modelId="{372BFF28-47E5-49CC-ABD9-C6CB5CA43B49}" type="pres">
      <dgm:prSet presAssocID="{1FC2EB84-6953-4B37-A42D-A206D72F3810}" presName="conn2-1" presStyleLbl="parChTrans1D2" presStyleIdx="0" presStyleCnt="1"/>
      <dgm:spPr/>
    </dgm:pt>
    <dgm:pt modelId="{8BA0D45B-5867-48AC-951C-1FF068ED8BA4}" type="pres">
      <dgm:prSet presAssocID="{1FC2EB84-6953-4B37-A42D-A206D72F3810}" presName="connTx" presStyleLbl="parChTrans1D2" presStyleIdx="0" presStyleCnt="1"/>
      <dgm:spPr/>
    </dgm:pt>
    <dgm:pt modelId="{3E5EDF4F-BEC3-4795-BDB9-16A8A317F34E}" type="pres">
      <dgm:prSet presAssocID="{9844CE0E-022E-4259-9FFF-28D214B2C2C3}" presName="root2" presStyleCnt="0"/>
      <dgm:spPr/>
    </dgm:pt>
    <dgm:pt modelId="{A6ACB460-04C5-4702-8C26-57611E310E2D}" type="pres">
      <dgm:prSet presAssocID="{9844CE0E-022E-4259-9FFF-28D214B2C2C3}" presName="LevelTwoTextNode" presStyleLbl="node2" presStyleIdx="0" presStyleCnt="1" custScaleY="186568">
        <dgm:presLayoutVars>
          <dgm:chPref val="3"/>
        </dgm:presLayoutVars>
      </dgm:prSet>
      <dgm:spPr/>
    </dgm:pt>
    <dgm:pt modelId="{708586FA-C4DA-4B51-BDB1-AB5BB9E2BE96}" type="pres">
      <dgm:prSet presAssocID="{9844CE0E-022E-4259-9FFF-28D214B2C2C3}" presName="level3hierChild" presStyleCnt="0"/>
      <dgm:spPr/>
    </dgm:pt>
    <dgm:pt modelId="{00B7D2FC-B2F0-45DC-944F-6814FEBC3862}" type="pres">
      <dgm:prSet presAssocID="{CE3FABEA-1A4E-451F-8285-10967BD53C49}" presName="conn2-1" presStyleLbl="parChTrans1D3" presStyleIdx="0" presStyleCnt="4"/>
      <dgm:spPr/>
    </dgm:pt>
    <dgm:pt modelId="{7530F7AA-7799-45F1-9A1B-AF9DE91B0A9A}" type="pres">
      <dgm:prSet presAssocID="{CE3FABEA-1A4E-451F-8285-10967BD53C49}" presName="connTx" presStyleLbl="parChTrans1D3" presStyleIdx="0" presStyleCnt="4"/>
      <dgm:spPr/>
    </dgm:pt>
    <dgm:pt modelId="{673161FB-96EA-40AF-BADE-A40AD4053835}" type="pres">
      <dgm:prSet presAssocID="{6B0ED360-59D6-4FE3-915B-0336114E23E8}" presName="root2" presStyleCnt="0"/>
      <dgm:spPr/>
    </dgm:pt>
    <dgm:pt modelId="{BE6A6A13-A61A-4ACE-A1AB-F5DC6BDA0773}" type="pres">
      <dgm:prSet presAssocID="{6B0ED360-59D6-4FE3-915B-0336114E23E8}" presName="LevelTwoTextNode" presStyleLbl="node3" presStyleIdx="0" presStyleCnt="4" custScaleY="186568">
        <dgm:presLayoutVars>
          <dgm:chPref val="3"/>
        </dgm:presLayoutVars>
      </dgm:prSet>
      <dgm:spPr/>
    </dgm:pt>
    <dgm:pt modelId="{78782AF7-7D91-429A-9436-013A40B75728}" type="pres">
      <dgm:prSet presAssocID="{6B0ED360-59D6-4FE3-915B-0336114E23E8}" presName="level3hierChild" presStyleCnt="0"/>
      <dgm:spPr/>
    </dgm:pt>
    <dgm:pt modelId="{293716EF-80D1-43A4-BCF4-074A2F9B6C5A}" type="pres">
      <dgm:prSet presAssocID="{55CD5D40-1A43-4BFD-9A85-9A1433787EFA}" presName="conn2-1" presStyleLbl="parChTrans1D4" presStyleIdx="0" presStyleCnt="4"/>
      <dgm:spPr/>
    </dgm:pt>
    <dgm:pt modelId="{A0C70031-CFF5-46DB-9DC8-961897367585}" type="pres">
      <dgm:prSet presAssocID="{55CD5D40-1A43-4BFD-9A85-9A1433787EFA}" presName="connTx" presStyleLbl="parChTrans1D4" presStyleIdx="0" presStyleCnt="4"/>
      <dgm:spPr/>
    </dgm:pt>
    <dgm:pt modelId="{9DCC0F11-6976-4B81-B1B8-7ACF8FEB63DF}" type="pres">
      <dgm:prSet presAssocID="{8055C260-C21D-46CC-A05D-AD67C2BA8ECA}" presName="root2" presStyleCnt="0"/>
      <dgm:spPr/>
    </dgm:pt>
    <dgm:pt modelId="{2914D5C8-4A09-4545-8BE3-63FA53A567CB}" type="pres">
      <dgm:prSet presAssocID="{8055C260-C21D-46CC-A05D-AD67C2BA8ECA}" presName="LevelTwoTextNode" presStyleLbl="node4" presStyleIdx="0" presStyleCnt="4" custScaleY="186568">
        <dgm:presLayoutVars>
          <dgm:chPref val="3"/>
        </dgm:presLayoutVars>
      </dgm:prSet>
      <dgm:spPr/>
    </dgm:pt>
    <dgm:pt modelId="{8D978C36-67D5-45AF-82B3-918996BA5941}" type="pres">
      <dgm:prSet presAssocID="{8055C260-C21D-46CC-A05D-AD67C2BA8ECA}" presName="level3hierChild" presStyleCnt="0"/>
      <dgm:spPr/>
    </dgm:pt>
    <dgm:pt modelId="{DDD8E3D8-2DED-4ACB-90C4-C5C76ECF7B00}" type="pres">
      <dgm:prSet presAssocID="{F5E1B58C-DB03-4684-9176-7512EBE6ACD8}" presName="conn2-1" presStyleLbl="parChTrans1D4" presStyleIdx="1" presStyleCnt="4"/>
      <dgm:spPr/>
    </dgm:pt>
    <dgm:pt modelId="{8C69EFEB-AA21-41AD-99F7-27C0B1405B23}" type="pres">
      <dgm:prSet presAssocID="{F5E1B58C-DB03-4684-9176-7512EBE6ACD8}" presName="connTx" presStyleLbl="parChTrans1D4" presStyleIdx="1" presStyleCnt="4"/>
      <dgm:spPr/>
    </dgm:pt>
    <dgm:pt modelId="{293E4033-A018-4C86-9CCD-91D52985D2C8}" type="pres">
      <dgm:prSet presAssocID="{C00B06A8-CA4D-4516-8E32-721C0F860063}" presName="root2" presStyleCnt="0"/>
      <dgm:spPr/>
    </dgm:pt>
    <dgm:pt modelId="{68BD15A0-70AC-4D7C-81F0-35073C71B5D8}" type="pres">
      <dgm:prSet presAssocID="{C00B06A8-CA4D-4516-8E32-721C0F860063}" presName="LevelTwoTextNode" presStyleLbl="node4" presStyleIdx="1" presStyleCnt="4" custScaleY="158443">
        <dgm:presLayoutVars>
          <dgm:chPref val="3"/>
        </dgm:presLayoutVars>
      </dgm:prSet>
      <dgm:spPr/>
    </dgm:pt>
    <dgm:pt modelId="{9344BBC2-7222-49C4-A224-26D357C6D774}" type="pres">
      <dgm:prSet presAssocID="{C00B06A8-CA4D-4516-8E32-721C0F860063}" presName="level3hierChild" presStyleCnt="0"/>
      <dgm:spPr/>
    </dgm:pt>
    <dgm:pt modelId="{43483AD3-DA09-4873-BAB6-EAC17832D652}" type="pres">
      <dgm:prSet presAssocID="{CA875E1C-ED94-411C-9BBF-9AF40ED6A71F}" presName="conn2-1" presStyleLbl="parChTrans1D3" presStyleIdx="1" presStyleCnt="4"/>
      <dgm:spPr/>
    </dgm:pt>
    <dgm:pt modelId="{D9D404C7-1DA7-4F47-8F0F-D56B1F77AFF4}" type="pres">
      <dgm:prSet presAssocID="{CA875E1C-ED94-411C-9BBF-9AF40ED6A71F}" presName="connTx" presStyleLbl="parChTrans1D3" presStyleIdx="1" presStyleCnt="4"/>
      <dgm:spPr/>
    </dgm:pt>
    <dgm:pt modelId="{BF3AEF3A-02D1-4339-9121-69742ACFE628}" type="pres">
      <dgm:prSet presAssocID="{85DCD372-AA94-4581-8D29-A3D54FF39133}" presName="root2" presStyleCnt="0"/>
      <dgm:spPr/>
    </dgm:pt>
    <dgm:pt modelId="{CA235C23-D256-491B-ABBE-D0AF941CDA1A}" type="pres">
      <dgm:prSet presAssocID="{85DCD372-AA94-4581-8D29-A3D54FF39133}" presName="LevelTwoTextNode" presStyleLbl="node3" presStyleIdx="1" presStyleCnt="4">
        <dgm:presLayoutVars>
          <dgm:chPref val="3"/>
        </dgm:presLayoutVars>
      </dgm:prSet>
      <dgm:spPr/>
    </dgm:pt>
    <dgm:pt modelId="{120250A2-D3A9-4D2E-9D46-1DD0E5DAD631}" type="pres">
      <dgm:prSet presAssocID="{85DCD372-AA94-4581-8D29-A3D54FF39133}" presName="level3hierChild" presStyleCnt="0"/>
      <dgm:spPr/>
    </dgm:pt>
    <dgm:pt modelId="{0A9DACB4-8020-43CA-954E-9C4EEA0A5CB4}" type="pres">
      <dgm:prSet presAssocID="{9D066B50-96C3-440D-9B47-564975EE542B}" presName="conn2-1" presStyleLbl="parChTrans1D3" presStyleIdx="2" presStyleCnt="4"/>
      <dgm:spPr/>
    </dgm:pt>
    <dgm:pt modelId="{28E31A27-D3ED-4147-B182-4975F926EF36}" type="pres">
      <dgm:prSet presAssocID="{9D066B50-96C3-440D-9B47-564975EE542B}" presName="connTx" presStyleLbl="parChTrans1D3" presStyleIdx="2" presStyleCnt="4"/>
      <dgm:spPr/>
    </dgm:pt>
    <dgm:pt modelId="{BBF973B0-8112-483F-AA95-91ED9FEC2B3B}" type="pres">
      <dgm:prSet presAssocID="{C6F7B021-0063-46F3-9F56-057DF7B5A91B}" presName="root2" presStyleCnt="0"/>
      <dgm:spPr/>
    </dgm:pt>
    <dgm:pt modelId="{D318BC83-3B18-4DA9-82E1-020C0B216296}" type="pres">
      <dgm:prSet presAssocID="{C6F7B021-0063-46F3-9F56-057DF7B5A91B}" presName="LevelTwoTextNode" presStyleLbl="node3" presStyleIdx="2" presStyleCnt="4" custScaleY="102612" custLinFactY="200000" custLinFactNeighborX="-1884" custLinFactNeighborY="205304">
        <dgm:presLayoutVars>
          <dgm:chPref val="3"/>
        </dgm:presLayoutVars>
      </dgm:prSet>
      <dgm:spPr/>
    </dgm:pt>
    <dgm:pt modelId="{3E9078A9-514E-4E81-BBF9-0614661926D8}" type="pres">
      <dgm:prSet presAssocID="{C6F7B021-0063-46F3-9F56-057DF7B5A91B}" presName="level3hierChild" presStyleCnt="0"/>
      <dgm:spPr/>
    </dgm:pt>
    <dgm:pt modelId="{A953DC8D-C84F-4E9F-BC42-D9696C3D3AD1}" type="pres">
      <dgm:prSet presAssocID="{6DCAD5BA-6972-4066-B38E-ED1A3981E5C9}" presName="conn2-1" presStyleLbl="parChTrans1D3" presStyleIdx="3" presStyleCnt="4"/>
      <dgm:spPr/>
    </dgm:pt>
    <dgm:pt modelId="{B882FB6B-E465-4932-ADA4-DF04E9E2CEA7}" type="pres">
      <dgm:prSet presAssocID="{6DCAD5BA-6972-4066-B38E-ED1A3981E5C9}" presName="connTx" presStyleLbl="parChTrans1D3" presStyleIdx="3" presStyleCnt="4"/>
      <dgm:spPr/>
    </dgm:pt>
    <dgm:pt modelId="{B5576ED9-2D80-48C8-ADCE-76F3B30DA7E6}" type="pres">
      <dgm:prSet presAssocID="{6558EAD1-5F7C-4275-8CA7-F756C62EE11B}" presName="root2" presStyleCnt="0"/>
      <dgm:spPr/>
    </dgm:pt>
    <dgm:pt modelId="{1F2DDEC7-50B7-4650-AD00-340D85E465DD}" type="pres">
      <dgm:prSet presAssocID="{6558EAD1-5F7C-4275-8CA7-F756C62EE11B}" presName="LevelTwoTextNode" presStyleLbl="node3" presStyleIdx="3" presStyleCnt="4" custScaleY="186568">
        <dgm:presLayoutVars>
          <dgm:chPref val="3"/>
        </dgm:presLayoutVars>
      </dgm:prSet>
      <dgm:spPr/>
    </dgm:pt>
    <dgm:pt modelId="{9838A7B3-8AC0-47C5-A6D2-355BE0566D1B}" type="pres">
      <dgm:prSet presAssocID="{6558EAD1-5F7C-4275-8CA7-F756C62EE11B}" presName="level3hierChild" presStyleCnt="0"/>
      <dgm:spPr/>
    </dgm:pt>
    <dgm:pt modelId="{F286547F-3780-4476-BD9A-C1155136A26B}" type="pres">
      <dgm:prSet presAssocID="{4D042839-AAB9-4F76-8FC0-FA38D0042CD0}" presName="conn2-1" presStyleLbl="parChTrans1D4" presStyleIdx="2" presStyleCnt="4"/>
      <dgm:spPr/>
    </dgm:pt>
    <dgm:pt modelId="{9BAB67D4-864C-4AB0-BD26-C085D22010E9}" type="pres">
      <dgm:prSet presAssocID="{4D042839-AAB9-4F76-8FC0-FA38D0042CD0}" presName="connTx" presStyleLbl="parChTrans1D4" presStyleIdx="2" presStyleCnt="4"/>
      <dgm:spPr/>
    </dgm:pt>
    <dgm:pt modelId="{9FABF858-71B2-45E5-B3C0-0469F864DCC3}" type="pres">
      <dgm:prSet presAssocID="{E45E4195-3FB7-47D5-A506-70A41B0CBE85}" presName="root2" presStyleCnt="0"/>
      <dgm:spPr/>
    </dgm:pt>
    <dgm:pt modelId="{181C9F53-4905-4643-AAA6-05053C2ABD78}" type="pres">
      <dgm:prSet presAssocID="{E45E4195-3FB7-47D5-A506-70A41B0CBE85}" presName="LevelTwoTextNode" presStyleLbl="node4" presStyleIdx="2" presStyleCnt="4" custScaleY="186568">
        <dgm:presLayoutVars>
          <dgm:chPref val="3"/>
        </dgm:presLayoutVars>
      </dgm:prSet>
      <dgm:spPr/>
    </dgm:pt>
    <dgm:pt modelId="{CDC70412-0E63-45D6-A5AF-DFD1BFF3E605}" type="pres">
      <dgm:prSet presAssocID="{E45E4195-3FB7-47D5-A506-70A41B0CBE85}" presName="level3hierChild" presStyleCnt="0"/>
      <dgm:spPr/>
    </dgm:pt>
    <dgm:pt modelId="{F50D1733-1706-4C83-94DA-3D3F6CB5B6E0}" type="pres">
      <dgm:prSet presAssocID="{1873EB55-81FB-4260-BC40-A0E57D61C8BA}" presName="conn2-1" presStyleLbl="parChTrans1D4" presStyleIdx="3" presStyleCnt="4"/>
      <dgm:spPr/>
    </dgm:pt>
    <dgm:pt modelId="{E25FB5FE-981E-478D-80C0-D4F8422A100A}" type="pres">
      <dgm:prSet presAssocID="{1873EB55-81FB-4260-BC40-A0E57D61C8BA}" presName="connTx" presStyleLbl="parChTrans1D4" presStyleIdx="3" presStyleCnt="4"/>
      <dgm:spPr/>
    </dgm:pt>
    <dgm:pt modelId="{1BC18DD1-F7DE-45F4-9DA4-C8344C6DF58B}" type="pres">
      <dgm:prSet presAssocID="{DA72A199-B20A-4D77-8B69-7B70C42276E3}" presName="root2" presStyleCnt="0"/>
      <dgm:spPr/>
    </dgm:pt>
    <dgm:pt modelId="{961CA4FE-C1C6-4C8D-A3CE-0F8301878FFD}" type="pres">
      <dgm:prSet presAssocID="{DA72A199-B20A-4D77-8B69-7B70C42276E3}" presName="LevelTwoTextNode" presStyleLbl="node4" presStyleIdx="3" presStyleCnt="4" custScaleY="346930">
        <dgm:presLayoutVars>
          <dgm:chPref val="3"/>
        </dgm:presLayoutVars>
      </dgm:prSet>
      <dgm:spPr/>
    </dgm:pt>
    <dgm:pt modelId="{74799C30-4A32-4312-BE0A-1FE001D99C46}" type="pres">
      <dgm:prSet presAssocID="{DA72A199-B20A-4D77-8B69-7B70C42276E3}" presName="level3hierChild" presStyleCnt="0"/>
      <dgm:spPr/>
    </dgm:pt>
  </dgm:ptLst>
  <dgm:cxnLst>
    <dgm:cxn modelId="{E0389902-876E-4868-A184-1FC94D50F585}" type="presOf" srcId="{55CD5D40-1A43-4BFD-9A85-9A1433787EFA}" destId="{A0C70031-CFF5-46DB-9DC8-961897367585}" srcOrd="1" destOrd="0" presId="urn:microsoft.com/office/officeart/2008/layout/HorizontalMultiLevelHierarchy"/>
    <dgm:cxn modelId="{A164DC08-4F00-442B-8B31-6178C09460E8}" srcId="{6558EAD1-5F7C-4275-8CA7-F756C62EE11B}" destId="{E45E4195-3FB7-47D5-A506-70A41B0CBE85}" srcOrd="0" destOrd="0" parTransId="{4D042839-AAB9-4F76-8FC0-FA38D0042CD0}" sibTransId="{7F71804E-3CD0-4759-BFBA-6FAA1136F0C9}"/>
    <dgm:cxn modelId="{A5959D09-AA18-4DF4-B8C6-52DDAAA0DE35}" type="presOf" srcId="{DA72A199-B20A-4D77-8B69-7B70C42276E3}" destId="{961CA4FE-C1C6-4C8D-A3CE-0F8301878FFD}" srcOrd="0" destOrd="0" presId="urn:microsoft.com/office/officeart/2008/layout/HorizontalMultiLevelHierarchy"/>
    <dgm:cxn modelId="{7C992B0B-047B-404D-A87A-78229945E95F}" srcId="{3F5EFFF8-8A2E-48EF-831B-4A32600FB61E}" destId="{9844CE0E-022E-4259-9FFF-28D214B2C2C3}" srcOrd="0" destOrd="0" parTransId="{1FC2EB84-6953-4B37-A42D-A206D72F3810}" sibTransId="{BA0B137E-5BED-4F4E-9CE4-CA18D29EE7C6}"/>
    <dgm:cxn modelId="{1EFA090E-CB68-46D4-9724-6B6037D7D53D}" type="presOf" srcId="{6A74D788-D8A6-490A-8BC7-2C98B6328AB0}" destId="{46405D0F-9E02-4E3A-A5F4-25A64EC4CB91}" srcOrd="0" destOrd="0" presId="urn:microsoft.com/office/officeart/2008/layout/HorizontalMultiLevelHierarchy"/>
    <dgm:cxn modelId="{73336010-7A5D-48CB-8A0A-33457136AE91}" type="presOf" srcId="{8055C260-C21D-46CC-A05D-AD67C2BA8ECA}" destId="{2914D5C8-4A09-4545-8BE3-63FA53A567CB}" srcOrd="0" destOrd="0" presId="urn:microsoft.com/office/officeart/2008/layout/HorizontalMultiLevelHierarchy"/>
    <dgm:cxn modelId="{8A737218-2DEF-4050-8EF6-0A291337EE60}" type="presOf" srcId="{9D066B50-96C3-440D-9B47-564975EE542B}" destId="{28E31A27-D3ED-4147-B182-4975F926EF36}" srcOrd="1" destOrd="0" presId="urn:microsoft.com/office/officeart/2008/layout/HorizontalMultiLevelHierarchy"/>
    <dgm:cxn modelId="{1639B51E-FC09-48F5-9E97-AB29AC534404}" srcId="{8055C260-C21D-46CC-A05D-AD67C2BA8ECA}" destId="{C00B06A8-CA4D-4516-8E32-721C0F860063}" srcOrd="0" destOrd="0" parTransId="{F5E1B58C-DB03-4684-9176-7512EBE6ACD8}" sibTransId="{B4CE9278-B4DF-4617-BCC0-1A96687C3CED}"/>
    <dgm:cxn modelId="{2F181D22-EC1D-40D8-B4CE-125F98B4D3BC}" type="presOf" srcId="{9844CE0E-022E-4259-9FFF-28D214B2C2C3}" destId="{A6ACB460-04C5-4702-8C26-57611E310E2D}" srcOrd="0" destOrd="0" presId="urn:microsoft.com/office/officeart/2008/layout/HorizontalMultiLevelHierarchy"/>
    <dgm:cxn modelId="{B032C62E-7ED5-45CA-8A96-565FF5CB13DD}" type="presOf" srcId="{CA875E1C-ED94-411C-9BBF-9AF40ED6A71F}" destId="{D9D404C7-1DA7-4F47-8F0F-D56B1F77AFF4}" srcOrd="1" destOrd="0" presId="urn:microsoft.com/office/officeart/2008/layout/HorizontalMultiLevelHierarchy"/>
    <dgm:cxn modelId="{9BFE4A36-E528-467A-BE03-246F13DCEDA1}" srcId="{E45E4195-3FB7-47D5-A506-70A41B0CBE85}" destId="{DA72A199-B20A-4D77-8B69-7B70C42276E3}" srcOrd="0" destOrd="0" parTransId="{1873EB55-81FB-4260-BC40-A0E57D61C8BA}" sibTransId="{121D4D98-B627-4F44-834D-3055D6DF8D6D}"/>
    <dgm:cxn modelId="{BABDFC49-FD7B-4EB3-AD28-7A84F2F03A97}" srcId="{9844CE0E-022E-4259-9FFF-28D214B2C2C3}" destId="{6558EAD1-5F7C-4275-8CA7-F756C62EE11B}" srcOrd="3" destOrd="0" parTransId="{6DCAD5BA-6972-4066-B38E-ED1A3981E5C9}" sibTransId="{EFCAA614-1CAA-4038-BC32-BEB3752AB67F}"/>
    <dgm:cxn modelId="{F862464F-4B8E-4512-9E25-121CFF2242B2}" type="presOf" srcId="{CA875E1C-ED94-411C-9BBF-9AF40ED6A71F}" destId="{43483AD3-DA09-4873-BAB6-EAC17832D652}" srcOrd="0" destOrd="0" presId="urn:microsoft.com/office/officeart/2008/layout/HorizontalMultiLevelHierarchy"/>
    <dgm:cxn modelId="{57217951-EA6D-4F5A-A753-5FFE3B8C81E8}" type="presOf" srcId="{6B0ED360-59D6-4FE3-915B-0336114E23E8}" destId="{BE6A6A13-A61A-4ACE-A1AB-F5DC6BDA0773}" srcOrd="0" destOrd="0" presId="urn:microsoft.com/office/officeart/2008/layout/HorizontalMultiLevelHierarchy"/>
    <dgm:cxn modelId="{FE3FDA74-C3C2-40DE-B306-524F382E73DA}" srcId="{9844CE0E-022E-4259-9FFF-28D214B2C2C3}" destId="{C6F7B021-0063-46F3-9F56-057DF7B5A91B}" srcOrd="2" destOrd="0" parTransId="{9D066B50-96C3-440D-9B47-564975EE542B}" sibTransId="{451F1BE3-C309-4172-9319-757BD3B556A6}"/>
    <dgm:cxn modelId="{22E40285-7BD8-4657-B8C7-779BEB934B4D}" type="presOf" srcId="{CE3FABEA-1A4E-451F-8285-10967BD53C49}" destId="{7530F7AA-7799-45F1-9A1B-AF9DE91B0A9A}" srcOrd="1" destOrd="0" presId="urn:microsoft.com/office/officeart/2008/layout/HorizontalMultiLevelHierarchy"/>
    <dgm:cxn modelId="{31095E86-D48D-4E20-9B4E-A9E097EAA0E3}" type="presOf" srcId="{1873EB55-81FB-4260-BC40-A0E57D61C8BA}" destId="{E25FB5FE-981E-478D-80C0-D4F8422A100A}" srcOrd="1" destOrd="0" presId="urn:microsoft.com/office/officeart/2008/layout/HorizontalMultiLevelHierarchy"/>
    <dgm:cxn modelId="{F16E9B97-F8E2-4FFF-8FE9-03973CC49846}" type="presOf" srcId="{55CD5D40-1A43-4BFD-9A85-9A1433787EFA}" destId="{293716EF-80D1-43A4-BCF4-074A2F9B6C5A}" srcOrd="0" destOrd="0" presId="urn:microsoft.com/office/officeart/2008/layout/HorizontalMultiLevelHierarchy"/>
    <dgm:cxn modelId="{4B0E9F97-2740-49B2-9BB3-D115485E3FEB}" type="presOf" srcId="{1FC2EB84-6953-4B37-A42D-A206D72F3810}" destId="{372BFF28-47E5-49CC-ABD9-C6CB5CA43B49}" srcOrd="0" destOrd="0" presId="urn:microsoft.com/office/officeart/2008/layout/HorizontalMultiLevelHierarchy"/>
    <dgm:cxn modelId="{019E929A-916D-42A8-9495-1E22F7D3F3A9}" type="presOf" srcId="{3F5EFFF8-8A2E-48EF-831B-4A32600FB61E}" destId="{78C82377-5386-4DD4-B18B-40E1FBE3FF44}" srcOrd="0" destOrd="0" presId="urn:microsoft.com/office/officeart/2008/layout/HorizontalMultiLevelHierarchy"/>
    <dgm:cxn modelId="{4ECD0B9C-B9B6-48F3-9D42-D1111594D992}" type="presOf" srcId="{C00B06A8-CA4D-4516-8E32-721C0F860063}" destId="{68BD15A0-70AC-4D7C-81F0-35073C71B5D8}" srcOrd="0" destOrd="0" presId="urn:microsoft.com/office/officeart/2008/layout/HorizontalMultiLevelHierarchy"/>
    <dgm:cxn modelId="{2BD130A5-2D01-4F85-BF20-951971A18E32}" srcId="{9844CE0E-022E-4259-9FFF-28D214B2C2C3}" destId="{85DCD372-AA94-4581-8D29-A3D54FF39133}" srcOrd="1" destOrd="0" parTransId="{CA875E1C-ED94-411C-9BBF-9AF40ED6A71F}" sibTransId="{5B7883B4-B537-4139-B7D5-2E94E56CDF56}"/>
    <dgm:cxn modelId="{A009F6A5-F8A2-43C1-9145-9281814EED91}" type="presOf" srcId="{C6F7B021-0063-46F3-9F56-057DF7B5A91B}" destId="{D318BC83-3B18-4DA9-82E1-020C0B216296}" srcOrd="0" destOrd="0" presId="urn:microsoft.com/office/officeart/2008/layout/HorizontalMultiLevelHierarchy"/>
    <dgm:cxn modelId="{C4DB62AB-C257-4250-B04B-49679556978B}" type="presOf" srcId="{4D042839-AAB9-4F76-8FC0-FA38D0042CD0}" destId="{9BAB67D4-864C-4AB0-BD26-C085D22010E9}" srcOrd="1" destOrd="0" presId="urn:microsoft.com/office/officeart/2008/layout/HorizontalMultiLevelHierarchy"/>
    <dgm:cxn modelId="{1B887FAD-921A-43E5-9E4E-8D6363B293D5}" type="presOf" srcId="{4D042839-AAB9-4F76-8FC0-FA38D0042CD0}" destId="{F286547F-3780-4476-BD9A-C1155136A26B}" srcOrd="0" destOrd="0" presId="urn:microsoft.com/office/officeart/2008/layout/HorizontalMultiLevelHierarchy"/>
    <dgm:cxn modelId="{1EC153AE-1232-41DA-89F8-E5B99651B78B}" srcId="{6A74D788-D8A6-490A-8BC7-2C98B6328AB0}" destId="{3F5EFFF8-8A2E-48EF-831B-4A32600FB61E}" srcOrd="0" destOrd="0" parTransId="{2C6D2BD8-BFF6-40A6-8BFA-881AD7B116EC}" sibTransId="{0DCCF947-2ECA-4D9A-AB14-71AD95BAEE40}"/>
    <dgm:cxn modelId="{B82785BB-4416-4194-88A3-5932C06423E6}" type="presOf" srcId="{6DCAD5BA-6972-4066-B38E-ED1A3981E5C9}" destId="{B882FB6B-E465-4932-ADA4-DF04E9E2CEA7}" srcOrd="1" destOrd="0" presId="urn:microsoft.com/office/officeart/2008/layout/HorizontalMultiLevelHierarchy"/>
    <dgm:cxn modelId="{96362CC0-223E-403D-99A1-9DC865367B45}" type="presOf" srcId="{E45E4195-3FB7-47D5-A506-70A41B0CBE85}" destId="{181C9F53-4905-4643-AAA6-05053C2ABD78}" srcOrd="0" destOrd="0" presId="urn:microsoft.com/office/officeart/2008/layout/HorizontalMultiLevelHierarchy"/>
    <dgm:cxn modelId="{570505CA-4007-4064-B558-8994AB299766}" type="presOf" srcId="{F5E1B58C-DB03-4684-9176-7512EBE6ACD8}" destId="{DDD8E3D8-2DED-4ACB-90C4-C5C76ECF7B00}" srcOrd="0" destOrd="0" presId="urn:microsoft.com/office/officeart/2008/layout/HorizontalMultiLevelHierarchy"/>
    <dgm:cxn modelId="{5B1506CB-54D8-4C64-B3DE-D4E0C9405CF4}" type="presOf" srcId="{CE3FABEA-1A4E-451F-8285-10967BD53C49}" destId="{00B7D2FC-B2F0-45DC-944F-6814FEBC3862}" srcOrd="0" destOrd="0" presId="urn:microsoft.com/office/officeart/2008/layout/HorizontalMultiLevelHierarchy"/>
    <dgm:cxn modelId="{7BD757D4-D31C-4BAA-9C02-261071236398}" type="presOf" srcId="{85DCD372-AA94-4581-8D29-A3D54FF39133}" destId="{CA235C23-D256-491B-ABBE-D0AF941CDA1A}" srcOrd="0" destOrd="0" presId="urn:microsoft.com/office/officeart/2008/layout/HorizontalMultiLevelHierarchy"/>
    <dgm:cxn modelId="{B8C7B2D9-AF98-4F6C-8364-23394F8F8A09}" type="presOf" srcId="{6558EAD1-5F7C-4275-8CA7-F756C62EE11B}" destId="{1F2DDEC7-50B7-4650-AD00-340D85E465DD}" srcOrd="0" destOrd="0" presId="urn:microsoft.com/office/officeart/2008/layout/HorizontalMultiLevelHierarchy"/>
    <dgm:cxn modelId="{1D3A58DC-A45E-4282-8BC8-C0B48090C580}" type="presOf" srcId="{6DCAD5BA-6972-4066-B38E-ED1A3981E5C9}" destId="{A953DC8D-C84F-4E9F-BC42-D9696C3D3AD1}" srcOrd="0" destOrd="0" presId="urn:microsoft.com/office/officeart/2008/layout/HorizontalMultiLevelHierarchy"/>
    <dgm:cxn modelId="{79F222DD-9DEA-49DA-BED2-EED6FC71CB6F}" type="presOf" srcId="{1873EB55-81FB-4260-BC40-A0E57D61C8BA}" destId="{F50D1733-1706-4C83-94DA-3D3F6CB5B6E0}" srcOrd="0" destOrd="0" presId="urn:microsoft.com/office/officeart/2008/layout/HorizontalMultiLevelHierarchy"/>
    <dgm:cxn modelId="{056C13E5-7509-4162-9AC2-980E990AD6B4}" type="presOf" srcId="{1FC2EB84-6953-4B37-A42D-A206D72F3810}" destId="{8BA0D45B-5867-48AC-951C-1FF068ED8BA4}" srcOrd="1" destOrd="0" presId="urn:microsoft.com/office/officeart/2008/layout/HorizontalMultiLevelHierarchy"/>
    <dgm:cxn modelId="{6412A1E8-240A-453E-A080-0778B97B2A3F}" type="presOf" srcId="{9D066B50-96C3-440D-9B47-564975EE542B}" destId="{0A9DACB4-8020-43CA-954E-9C4EEA0A5CB4}" srcOrd="0" destOrd="0" presId="urn:microsoft.com/office/officeart/2008/layout/HorizontalMultiLevelHierarchy"/>
    <dgm:cxn modelId="{E03615E9-99BE-46DA-9D2D-9758357FC2A8}" type="presOf" srcId="{F5E1B58C-DB03-4684-9176-7512EBE6ACD8}" destId="{8C69EFEB-AA21-41AD-99F7-27C0B1405B23}" srcOrd="1" destOrd="0" presId="urn:microsoft.com/office/officeart/2008/layout/HorizontalMultiLevelHierarchy"/>
    <dgm:cxn modelId="{7B214AF0-68E6-4885-9CE5-21BB0516BD16}" srcId="{9844CE0E-022E-4259-9FFF-28D214B2C2C3}" destId="{6B0ED360-59D6-4FE3-915B-0336114E23E8}" srcOrd="0" destOrd="0" parTransId="{CE3FABEA-1A4E-451F-8285-10967BD53C49}" sibTransId="{083C7DFE-7C59-479E-8639-01358F1090E9}"/>
    <dgm:cxn modelId="{8E962EF9-ED70-49B8-A371-480C89CF00BD}" srcId="{6B0ED360-59D6-4FE3-915B-0336114E23E8}" destId="{8055C260-C21D-46CC-A05D-AD67C2BA8ECA}" srcOrd="0" destOrd="0" parTransId="{55CD5D40-1A43-4BFD-9A85-9A1433787EFA}" sibTransId="{08E9CBEE-F879-46A4-976D-C8B86E1BD38D}"/>
    <dgm:cxn modelId="{46BD271E-BDF8-4DDA-9B3E-DF9712921B49}" type="presParOf" srcId="{46405D0F-9E02-4E3A-A5F4-25A64EC4CB91}" destId="{F24CC01C-B236-42CB-A003-9B85FB089BA3}" srcOrd="0" destOrd="0" presId="urn:microsoft.com/office/officeart/2008/layout/HorizontalMultiLevelHierarchy"/>
    <dgm:cxn modelId="{B0FB16F8-B91B-459F-ADA2-56B5164E8301}" type="presParOf" srcId="{F24CC01C-B236-42CB-A003-9B85FB089BA3}" destId="{78C82377-5386-4DD4-B18B-40E1FBE3FF44}" srcOrd="0" destOrd="0" presId="urn:microsoft.com/office/officeart/2008/layout/HorizontalMultiLevelHierarchy"/>
    <dgm:cxn modelId="{3B2D21BC-DD1E-4290-A3BD-7E2D0C0EE1D3}" type="presParOf" srcId="{F24CC01C-B236-42CB-A003-9B85FB089BA3}" destId="{91F23188-97FE-4541-9A42-5FB383148A7E}" srcOrd="1" destOrd="0" presId="urn:microsoft.com/office/officeart/2008/layout/HorizontalMultiLevelHierarchy"/>
    <dgm:cxn modelId="{9F5E4A90-5211-4350-A11A-D48A67C6EEA1}" type="presParOf" srcId="{91F23188-97FE-4541-9A42-5FB383148A7E}" destId="{372BFF28-47E5-49CC-ABD9-C6CB5CA43B49}" srcOrd="0" destOrd="0" presId="urn:microsoft.com/office/officeart/2008/layout/HorizontalMultiLevelHierarchy"/>
    <dgm:cxn modelId="{F7CD4087-7EB3-4F65-B7BB-DFA2A48783CE}" type="presParOf" srcId="{372BFF28-47E5-49CC-ABD9-C6CB5CA43B49}" destId="{8BA0D45B-5867-48AC-951C-1FF068ED8BA4}" srcOrd="0" destOrd="0" presId="urn:microsoft.com/office/officeart/2008/layout/HorizontalMultiLevelHierarchy"/>
    <dgm:cxn modelId="{00AAE6C0-D059-482F-BB91-CD1C60FFD395}" type="presParOf" srcId="{91F23188-97FE-4541-9A42-5FB383148A7E}" destId="{3E5EDF4F-BEC3-4795-BDB9-16A8A317F34E}" srcOrd="1" destOrd="0" presId="urn:microsoft.com/office/officeart/2008/layout/HorizontalMultiLevelHierarchy"/>
    <dgm:cxn modelId="{1ED4233C-BE5D-49BC-AC4C-CEC70FBD4FC8}" type="presParOf" srcId="{3E5EDF4F-BEC3-4795-BDB9-16A8A317F34E}" destId="{A6ACB460-04C5-4702-8C26-57611E310E2D}" srcOrd="0" destOrd="0" presId="urn:microsoft.com/office/officeart/2008/layout/HorizontalMultiLevelHierarchy"/>
    <dgm:cxn modelId="{88768FB8-21F7-4213-8415-E414737E64DA}" type="presParOf" srcId="{3E5EDF4F-BEC3-4795-BDB9-16A8A317F34E}" destId="{708586FA-C4DA-4B51-BDB1-AB5BB9E2BE96}" srcOrd="1" destOrd="0" presId="urn:microsoft.com/office/officeart/2008/layout/HorizontalMultiLevelHierarchy"/>
    <dgm:cxn modelId="{988027CD-A867-493F-ABD4-CBA4E9CFB5AA}" type="presParOf" srcId="{708586FA-C4DA-4B51-BDB1-AB5BB9E2BE96}" destId="{00B7D2FC-B2F0-45DC-944F-6814FEBC3862}" srcOrd="0" destOrd="0" presId="urn:microsoft.com/office/officeart/2008/layout/HorizontalMultiLevelHierarchy"/>
    <dgm:cxn modelId="{C7ED0604-39DD-4ECA-8599-D13E29B33649}" type="presParOf" srcId="{00B7D2FC-B2F0-45DC-944F-6814FEBC3862}" destId="{7530F7AA-7799-45F1-9A1B-AF9DE91B0A9A}" srcOrd="0" destOrd="0" presId="urn:microsoft.com/office/officeart/2008/layout/HorizontalMultiLevelHierarchy"/>
    <dgm:cxn modelId="{02A654DE-CE4F-46FD-9619-0A085F2B2A68}" type="presParOf" srcId="{708586FA-C4DA-4B51-BDB1-AB5BB9E2BE96}" destId="{673161FB-96EA-40AF-BADE-A40AD4053835}" srcOrd="1" destOrd="0" presId="urn:microsoft.com/office/officeart/2008/layout/HorizontalMultiLevelHierarchy"/>
    <dgm:cxn modelId="{7DFAA4B9-42F2-49DE-84F1-F86673E03CC4}" type="presParOf" srcId="{673161FB-96EA-40AF-BADE-A40AD4053835}" destId="{BE6A6A13-A61A-4ACE-A1AB-F5DC6BDA0773}" srcOrd="0" destOrd="0" presId="urn:microsoft.com/office/officeart/2008/layout/HorizontalMultiLevelHierarchy"/>
    <dgm:cxn modelId="{EA3B6891-ED73-4F2B-9AAA-140C1650D3C6}" type="presParOf" srcId="{673161FB-96EA-40AF-BADE-A40AD4053835}" destId="{78782AF7-7D91-429A-9436-013A40B75728}" srcOrd="1" destOrd="0" presId="urn:microsoft.com/office/officeart/2008/layout/HorizontalMultiLevelHierarchy"/>
    <dgm:cxn modelId="{839B7C39-91E4-4722-B87E-B9B80CE34BFD}" type="presParOf" srcId="{78782AF7-7D91-429A-9436-013A40B75728}" destId="{293716EF-80D1-43A4-BCF4-074A2F9B6C5A}" srcOrd="0" destOrd="0" presId="urn:microsoft.com/office/officeart/2008/layout/HorizontalMultiLevelHierarchy"/>
    <dgm:cxn modelId="{EC27E191-6242-40E2-ADA6-7BB02AEA4CB4}" type="presParOf" srcId="{293716EF-80D1-43A4-BCF4-074A2F9B6C5A}" destId="{A0C70031-CFF5-46DB-9DC8-961897367585}" srcOrd="0" destOrd="0" presId="urn:microsoft.com/office/officeart/2008/layout/HorizontalMultiLevelHierarchy"/>
    <dgm:cxn modelId="{EC98C8D8-9688-49F1-9A20-83C3D502EE5E}" type="presParOf" srcId="{78782AF7-7D91-429A-9436-013A40B75728}" destId="{9DCC0F11-6976-4B81-B1B8-7ACF8FEB63DF}" srcOrd="1" destOrd="0" presId="urn:microsoft.com/office/officeart/2008/layout/HorizontalMultiLevelHierarchy"/>
    <dgm:cxn modelId="{F20E5D4B-6F6B-4797-8672-C61E1971312A}" type="presParOf" srcId="{9DCC0F11-6976-4B81-B1B8-7ACF8FEB63DF}" destId="{2914D5C8-4A09-4545-8BE3-63FA53A567CB}" srcOrd="0" destOrd="0" presId="urn:microsoft.com/office/officeart/2008/layout/HorizontalMultiLevelHierarchy"/>
    <dgm:cxn modelId="{60D4D200-AF55-4D31-96FF-1BDD400A0D5A}" type="presParOf" srcId="{9DCC0F11-6976-4B81-B1B8-7ACF8FEB63DF}" destId="{8D978C36-67D5-45AF-82B3-918996BA5941}" srcOrd="1" destOrd="0" presId="urn:microsoft.com/office/officeart/2008/layout/HorizontalMultiLevelHierarchy"/>
    <dgm:cxn modelId="{6553CD92-CFC0-4BA3-8511-F2AD944CEA75}" type="presParOf" srcId="{8D978C36-67D5-45AF-82B3-918996BA5941}" destId="{DDD8E3D8-2DED-4ACB-90C4-C5C76ECF7B00}" srcOrd="0" destOrd="0" presId="urn:microsoft.com/office/officeart/2008/layout/HorizontalMultiLevelHierarchy"/>
    <dgm:cxn modelId="{19E6354F-33F9-40CC-90AC-614861C2D373}" type="presParOf" srcId="{DDD8E3D8-2DED-4ACB-90C4-C5C76ECF7B00}" destId="{8C69EFEB-AA21-41AD-99F7-27C0B1405B23}" srcOrd="0" destOrd="0" presId="urn:microsoft.com/office/officeart/2008/layout/HorizontalMultiLevelHierarchy"/>
    <dgm:cxn modelId="{1E6F3679-8079-41AC-B544-D111AF9C3AA2}" type="presParOf" srcId="{8D978C36-67D5-45AF-82B3-918996BA5941}" destId="{293E4033-A018-4C86-9CCD-91D52985D2C8}" srcOrd="1" destOrd="0" presId="urn:microsoft.com/office/officeart/2008/layout/HorizontalMultiLevelHierarchy"/>
    <dgm:cxn modelId="{5D181680-CA60-4074-967F-1F06110EF0C6}" type="presParOf" srcId="{293E4033-A018-4C86-9CCD-91D52985D2C8}" destId="{68BD15A0-70AC-4D7C-81F0-35073C71B5D8}" srcOrd="0" destOrd="0" presId="urn:microsoft.com/office/officeart/2008/layout/HorizontalMultiLevelHierarchy"/>
    <dgm:cxn modelId="{D6C83607-5F47-4EEF-8D95-AE3CDC65A526}" type="presParOf" srcId="{293E4033-A018-4C86-9CCD-91D52985D2C8}" destId="{9344BBC2-7222-49C4-A224-26D357C6D774}" srcOrd="1" destOrd="0" presId="urn:microsoft.com/office/officeart/2008/layout/HorizontalMultiLevelHierarchy"/>
    <dgm:cxn modelId="{3DCAA6B3-4383-492E-831D-470EA091A237}" type="presParOf" srcId="{708586FA-C4DA-4B51-BDB1-AB5BB9E2BE96}" destId="{43483AD3-DA09-4873-BAB6-EAC17832D652}" srcOrd="2" destOrd="0" presId="urn:microsoft.com/office/officeart/2008/layout/HorizontalMultiLevelHierarchy"/>
    <dgm:cxn modelId="{34C99759-41A2-46BF-A0FA-8BE53F68A9E8}" type="presParOf" srcId="{43483AD3-DA09-4873-BAB6-EAC17832D652}" destId="{D9D404C7-1DA7-4F47-8F0F-D56B1F77AFF4}" srcOrd="0" destOrd="0" presId="urn:microsoft.com/office/officeart/2008/layout/HorizontalMultiLevelHierarchy"/>
    <dgm:cxn modelId="{622F1FE6-BFBE-4926-82F9-7E9FB15E5B0D}" type="presParOf" srcId="{708586FA-C4DA-4B51-BDB1-AB5BB9E2BE96}" destId="{BF3AEF3A-02D1-4339-9121-69742ACFE628}" srcOrd="3" destOrd="0" presId="urn:microsoft.com/office/officeart/2008/layout/HorizontalMultiLevelHierarchy"/>
    <dgm:cxn modelId="{41920927-A4D9-4FA5-928D-DD664B17C6C8}" type="presParOf" srcId="{BF3AEF3A-02D1-4339-9121-69742ACFE628}" destId="{CA235C23-D256-491B-ABBE-D0AF941CDA1A}" srcOrd="0" destOrd="0" presId="urn:microsoft.com/office/officeart/2008/layout/HorizontalMultiLevelHierarchy"/>
    <dgm:cxn modelId="{E3767A1D-9677-4EB3-A59E-C44553E49974}" type="presParOf" srcId="{BF3AEF3A-02D1-4339-9121-69742ACFE628}" destId="{120250A2-D3A9-4D2E-9D46-1DD0E5DAD631}" srcOrd="1" destOrd="0" presId="urn:microsoft.com/office/officeart/2008/layout/HorizontalMultiLevelHierarchy"/>
    <dgm:cxn modelId="{11CE51C9-4925-41A5-ADB4-932C163B7AB4}" type="presParOf" srcId="{708586FA-C4DA-4B51-BDB1-AB5BB9E2BE96}" destId="{0A9DACB4-8020-43CA-954E-9C4EEA0A5CB4}" srcOrd="4" destOrd="0" presId="urn:microsoft.com/office/officeart/2008/layout/HorizontalMultiLevelHierarchy"/>
    <dgm:cxn modelId="{27A4B302-FFA0-4974-9A1C-2E7319EB931D}" type="presParOf" srcId="{0A9DACB4-8020-43CA-954E-9C4EEA0A5CB4}" destId="{28E31A27-D3ED-4147-B182-4975F926EF36}" srcOrd="0" destOrd="0" presId="urn:microsoft.com/office/officeart/2008/layout/HorizontalMultiLevelHierarchy"/>
    <dgm:cxn modelId="{5774B725-B53D-4209-AC95-C730B6BFA41F}" type="presParOf" srcId="{708586FA-C4DA-4B51-BDB1-AB5BB9E2BE96}" destId="{BBF973B0-8112-483F-AA95-91ED9FEC2B3B}" srcOrd="5" destOrd="0" presId="urn:microsoft.com/office/officeart/2008/layout/HorizontalMultiLevelHierarchy"/>
    <dgm:cxn modelId="{24F4F80D-F4B4-4FB2-8EA7-97F09B34D66B}" type="presParOf" srcId="{BBF973B0-8112-483F-AA95-91ED9FEC2B3B}" destId="{D318BC83-3B18-4DA9-82E1-020C0B216296}" srcOrd="0" destOrd="0" presId="urn:microsoft.com/office/officeart/2008/layout/HorizontalMultiLevelHierarchy"/>
    <dgm:cxn modelId="{7B259E73-002A-4C67-AA6B-AE789574FF59}" type="presParOf" srcId="{BBF973B0-8112-483F-AA95-91ED9FEC2B3B}" destId="{3E9078A9-514E-4E81-BBF9-0614661926D8}" srcOrd="1" destOrd="0" presId="urn:microsoft.com/office/officeart/2008/layout/HorizontalMultiLevelHierarchy"/>
    <dgm:cxn modelId="{D988D735-3886-468A-95EE-436A2F8C9771}" type="presParOf" srcId="{708586FA-C4DA-4B51-BDB1-AB5BB9E2BE96}" destId="{A953DC8D-C84F-4E9F-BC42-D9696C3D3AD1}" srcOrd="6" destOrd="0" presId="urn:microsoft.com/office/officeart/2008/layout/HorizontalMultiLevelHierarchy"/>
    <dgm:cxn modelId="{5660025F-9B43-4717-9803-D72B18389AB0}" type="presParOf" srcId="{A953DC8D-C84F-4E9F-BC42-D9696C3D3AD1}" destId="{B882FB6B-E465-4932-ADA4-DF04E9E2CEA7}" srcOrd="0" destOrd="0" presId="urn:microsoft.com/office/officeart/2008/layout/HorizontalMultiLevelHierarchy"/>
    <dgm:cxn modelId="{F51EDB20-F364-4197-87D1-B773D63C241F}" type="presParOf" srcId="{708586FA-C4DA-4B51-BDB1-AB5BB9E2BE96}" destId="{B5576ED9-2D80-48C8-ADCE-76F3B30DA7E6}" srcOrd="7" destOrd="0" presId="urn:microsoft.com/office/officeart/2008/layout/HorizontalMultiLevelHierarchy"/>
    <dgm:cxn modelId="{975EB093-9359-4D87-B620-0A619E63A2D4}" type="presParOf" srcId="{B5576ED9-2D80-48C8-ADCE-76F3B30DA7E6}" destId="{1F2DDEC7-50B7-4650-AD00-340D85E465DD}" srcOrd="0" destOrd="0" presId="urn:microsoft.com/office/officeart/2008/layout/HorizontalMultiLevelHierarchy"/>
    <dgm:cxn modelId="{E68CCA17-BADA-4810-ACA1-3B3E1DF637C0}" type="presParOf" srcId="{B5576ED9-2D80-48C8-ADCE-76F3B30DA7E6}" destId="{9838A7B3-8AC0-47C5-A6D2-355BE0566D1B}" srcOrd="1" destOrd="0" presId="urn:microsoft.com/office/officeart/2008/layout/HorizontalMultiLevelHierarchy"/>
    <dgm:cxn modelId="{A2DCC0E1-A8DE-4B28-93DD-4F13BA8D80BC}" type="presParOf" srcId="{9838A7B3-8AC0-47C5-A6D2-355BE0566D1B}" destId="{F286547F-3780-4476-BD9A-C1155136A26B}" srcOrd="0" destOrd="0" presId="urn:microsoft.com/office/officeart/2008/layout/HorizontalMultiLevelHierarchy"/>
    <dgm:cxn modelId="{E85A6C75-455C-413D-B565-1136272AA3AD}" type="presParOf" srcId="{F286547F-3780-4476-BD9A-C1155136A26B}" destId="{9BAB67D4-864C-4AB0-BD26-C085D22010E9}" srcOrd="0" destOrd="0" presId="urn:microsoft.com/office/officeart/2008/layout/HorizontalMultiLevelHierarchy"/>
    <dgm:cxn modelId="{57E48E9B-3134-4D62-9AA4-388567A34ECC}" type="presParOf" srcId="{9838A7B3-8AC0-47C5-A6D2-355BE0566D1B}" destId="{9FABF858-71B2-45E5-B3C0-0469F864DCC3}" srcOrd="1" destOrd="0" presId="urn:microsoft.com/office/officeart/2008/layout/HorizontalMultiLevelHierarchy"/>
    <dgm:cxn modelId="{C66C41C8-C61A-400A-83FB-1D6D9B34F833}" type="presParOf" srcId="{9FABF858-71B2-45E5-B3C0-0469F864DCC3}" destId="{181C9F53-4905-4643-AAA6-05053C2ABD78}" srcOrd="0" destOrd="0" presId="urn:microsoft.com/office/officeart/2008/layout/HorizontalMultiLevelHierarchy"/>
    <dgm:cxn modelId="{4DF9EE0D-786E-41EF-B139-A605258AE732}" type="presParOf" srcId="{9FABF858-71B2-45E5-B3C0-0469F864DCC3}" destId="{CDC70412-0E63-45D6-A5AF-DFD1BFF3E605}" srcOrd="1" destOrd="0" presId="urn:microsoft.com/office/officeart/2008/layout/HorizontalMultiLevelHierarchy"/>
    <dgm:cxn modelId="{AF24EC53-7BA8-4C2A-9918-DF7C81C69AD4}" type="presParOf" srcId="{CDC70412-0E63-45D6-A5AF-DFD1BFF3E605}" destId="{F50D1733-1706-4C83-94DA-3D3F6CB5B6E0}" srcOrd="0" destOrd="0" presId="urn:microsoft.com/office/officeart/2008/layout/HorizontalMultiLevelHierarchy"/>
    <dgm:cxn modelId="{F01C6965-4FE3-4B47-AF38-F29503447A3F}" type="presParOf" srcId="{F50D1733-1706-4C83-94DA-3D3F6CB5B6E0}" destId="{E25FB5FE-981E-478D-80C0-D4F8422A100A}" srcOrd="0" destOrd="0" presId="urn:microsoft.com/office/officeart/2008/layout/HorizontalMultiLevelHierarchy"/>
    <dgm:cxn modelId="{67D572C8-CB4F-4A41-A85E-4332E47F423F}" type="presParOf" srcId="{CDC70412-0E63-45D6-A5AF-DFD1BFF3E605}" destId="{1BC18DD1-F7DE-45F4-9DA4-C8344C6DF58B}" srcOrd="1" destOrd="0" presId="urn:microsoft.com/office/officeart/2008/layout/HorizontalMultiLevelHierarchy"/>
    <dgm:cxn modelId="{572A8EE9-1BC9-4628-A28A-1B5AA55A6ED9}" type="presParOf" srcId="{1BC18DD1-F7DE-45F4-9DA4-C8344C6DF58B}" destId="{961CA4FE-C1C6-4C8D-A3CE-0F8301878FFD}" srcOrd="0" destOrd="0" presId="urn:microsoft.com/office/officeart/2008/layout/HorizontalMultiLevelHierarchy"/>
    <dgm:cxn modelId="{FA5E55CF-51ED-4338-96DB-7A002CF9C306}" type="presParOf" srcId="{1BC18DD1-F7DE-45F4-9DA4-C8344C6DF58B}" destId="{74799C30-4A32-4312-BE0A-1FE001D99C46}" srcOrd="1" destOrd="0" presId="urn:microsoft.com/office/officeart/2008/layout/HorizontalMultiLevelHierarchy"/>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A74D788-D8A6-490A-8BC7-2C98B6328AB0}" type="doc">
      <dgm:prSet loTypeId="urn:microsoft.com/office/officeart/2005/8/layout/hierarchy4" loCatId="relationship" qsTypeId="urn:microsoft.com/office/officeart/2005/8/quickstyle/simple3" qsCatId="simple" csTypeId="urn:microsoft.com/office/officeart/2005/8/colors/accent1_1" csCatId="accent1" phldr="1"/>
      <dgm:spPr/>
      <dgm:t>
        <a:bodyPr/>
        <a:lstStyle/>
        <a:p>
          <a:endParaRPr lang="fr-FR"/>
        </a:p>
      </dgm:t>
    </dgm:pt>
    <dgm:pt modelId="{9844CE0E-022E-4259-9FFF-28D214B2C2C3}">
      <dgm:prSet phldrT="[Texte]" custT="1"/>
      <dgm:spPr/>
      <dgm:t>
        <a:bodyPr tIns="360000" bIns="86400" anchor="t" anchorCtr="0"/>
        <a:lstStyle/>
        <a:p>
          <a:r>
            <a:rPr lang="fr-FR" sz="1100" u="sng" dirty="0">
              <a:latin typeface="+mn-lt"/>
            </a:rPr>
            <a:t>Décision :</a:t>
          </a:r>
          <a:endParaRPr lang="fr-FR" sz="1100" dirty="0">
            <a:latin typeface="+mn-lt"/>
          </a:endParaRPr>
        </a:p>
        <a:p>
          <a:r>
            <a:rPr lang="fr-FR" sz="1100" b="1" dirty="0">
              <a:latin typeface="+mn-lt"/>
            </a:rPr>
            <a:t>Conseil  Départemental de l'Hérault </a:t>
          </a:r>
          <a:r>
            <a:rPr lang="fr-FR" sz="1100" dirty="0">
              <a:latin typeface="+mn-lt"/>
            </a:rPr>
            <a:t>et par délégation</a:t>
          </a:r>
          <a:br>
            <a:rPr lang="fr-FR" sz="1100" dirty="0">
              <a:latin typeface="+mn-lt"/>
            </a:rPr>
          </a:br>
          <a:r>
            <a:rPr lang="fr-FR" sz="1100" dirty="0">
              <a:latin typeface="+mn-lt"/>
            </a:rPr>
            <a:t>le RTEF:</a:t>
          </a:r>
        </a:p>
      </dgm:t>
    </dgm:pt>
    <dgm:pt modelId="{1FC2EB84-6953-4B37-A42D-A206D72F3810}" type="parTrans" cxnId="{7C992B0B-047B-404D-A87A-78229945E95F}">
      <dgm:prSet/>
      <dgm:spPr/>
      <dgm:t>
        <a:bodyPr/>
        <a:lstStyle/>
        <a:p>
          <a:endParaRPr lang="fr-FR" sz="1100">
            <a:latin typeface="+mn-lt"/>
          </a:endParaRPr>
        </a:p>
      </dgm:t>
    </dgm:pt>
    <dgm:pt modelId="{BA0B137E-5BED-4F4E-9CE4-CA18D29EE7C6}" type="sibTrans" cxnId="{7C992B0B-047B-404D-A87A-78229945E95F}">
      <dgm:prSet custT="1"/>
      <dgm:spPr/>
      <dgm:t>
        <a:bodyPr/>
        <a:lstStyle/>
        <a:p>
          <a:endParaRPr lang="fr-FR" sz="1100">
            <a:latin typeface="+mn-lt"/>
          </a:endParaRPr>
        </a:p>
      </dgm:t>
    </dgm:pt>
    <dgm:pt modelId="{4BB68EB1-19D0-4EEB-BB7D-4434F8961B55}">
      <dgm:prSet phldrT="[Texte]" custT="1"/>
      <dgm:spPr/>
      <dgm:t>
        <a:bodyPr anchor="ctr" anchorCtr="0"/>
        <a:lstStyle/>
        <a:p>
          <a:r>
            <a:rPr lang="fr-FR" sz="1100" b="1" dirty="0">
              <a:latin typeface="+mn-lt"/>
            </a:rPr>
            <a:t>Agence Cœur d'Hérault</a:t>
          </a:r>
          <a:endParaRPr lang="fr-FR" sz="1100" dirty="0">
            <a:latin typeface="+mn-lt"/>
          </a:endParaRPr>
        </a:p>
        <a:p>
          <a:r>
            <a:rPr lang="fr-FR" sz="1100" dirty="0">
              <a:latin typeface="+mn-lt"/>
            </a:rPr>
            <a:t>Route de Montpellier</a:t>
          </a:r>
        </a:p>
        <a:p>
          <a:r>
            <a:rPr lang="fr-FR" sz="1100" dirty="0">
              <a:latin typeface="+mn-lt"/>
            </a:rPr>
            <a:t>34800 Clermont l'Hérault</a:t>
          </a:r>
        </a:p>
        <a:p>
          <a:r>
            <a:rPr lang="fr-FR" sz="1100" dirty="0">
              <a:latin typeface="+mn-lt"/>
            </a:rPr>
            <a:t>Tél. : 04.67.67.43.90</a:t>
          </a:r>
        </a:p>
      </dgm:t>
    </dgm:pt>
    <dgm:pt modelId="{A7EEB734-95AB-4F7E-82F9-CC3662BC38FD}" type="parTrans" cxnId="{DB88A237-64D4-44F4-B679-9B6A893FA448}">
      <dgm:prSet/>
      <dgm:spPr/>
      <dgm:t>
        <a:bodyPr/>
        <a:lstStyle/>
        <a:p>
          <a:endParaRPr lang="fr-FR" sz="1100">
            <a:latin typeface="+mn-lt"/>
          </a:endParaRPr>
        </a:p>
      </dgm:t>
    </dgm:pt>
    <dgm:pt modelId="{3AAB87D5-C8BC-4B28-AC9F-0A1E0594D167}" type="sibTrans" cxnId="{DB88A237-64D4-44F4-B679-9B6A893FA448}">
      <dgm:prSet/>
      <dgm:spPr/>
      <dgm:t>
        <a:bodyPr/>
        <a:lstStyle/>
        <a:p>
          <a:endParaRPr lang="fr-FR" sz="1100">
            <a:latin typeface="+mn-lt"/>
          </a:endParaRPr>
        </a:p>
      </dgm:t>
    </dgm:pt>
    <dgm:pt modelId="{E45E4195-3FB7-47D5-A506-70A41B0CBE85}">
      <dgm:prSet custT="1"/>
      <dgm:spPr/>
      <dgm:t>
        <a:bodyPr anchor="ctr" anchorCtr="0"/>
        <a:lstStyle/>
        <a:p>
          <a:pPr marL="57150" marR="0" indent="0" defTabSz="444500" eaLnBrk="1" fontAlgn="auto" latinLnBrk="0" hangingPunct="1">
            <a:lnSpc>
              <a:spcPct val="90000"/>
            </a:lnSpc>
            <a:spcBef>
              <a:spcPct val="0"/>
            </a:spcBef>
            <a:spcAft>
              <a:spcPct val="15000"/>
            </a:spcAft>
            <a:buClrTx/>
            <a:buSzTx/>
            <a:buFontTx/>
            <a:buNone/>
            <a:tabLst/>
            <a:defRPr/>
          </a:pPr>
          <a:r>
            <a:rPr lang="fr-FR" sz="1100" b="1" u="sng" dirty="0">
              <a:latin typeface="+mn-lt"/>
            </a:rPr>
            <a:t>Service IED PIGNAN</a:t>
          </a:r>
          <a:br>
            <a:rPr lang="fr-FR" sz="1100" dirty="0">
              <a:latin typeface="+mn-lt"/>
            </a:rPr>
          </a:br>
          <a:r>
            <a:rPr lang="fr-FR" sz="1100" dirty="0">
              <a:latin typeface="+mn-lt"/>
            </a:rPr>
            <a:t>Interventions sur une partie des secteurs de la MDS du Montpelliérain :</a:t>
          </a:r>
          <a:br>
            <a:rPr lang="fr-FR" sz="1100" dirty="0">
              <a:latin typeface="+mn-lt"/>
            </a:rPr>
          </a:br>
          <a:r>
            <a:rPr lang="fr-FR" sz="1100" dirty="0">
              <a:latin typeface="+mn-lt"/>
            </a:rPr>
            <a:t>STS Pignan</a:t>
          </a:r>
          <a:br>
            <a:rPr lang="fr-FR" sz="1100" dirty="0">
              <a:latin typeface="+mn-lt"/>
            </a:rPr>
          </a:br>
          <a:r>
            <a:rPr lang="fr-FR" sz="1100" dirty="0">
              <a:latin typeface="+mn-lt"/>
            </a:rPr>
            <a:t>STS Lattes</a:t>
          </a:r>
        </a:p>
      </dgm:t>
    </dgm:pt>
    <dgm:pt modelId="{4D042839-AAB9-4F76-8FC0-FA38D0042CD0}" type="parTrans" cxnId="{A164DC08-4F00-442B-8B31-6178C09460E8}">
      <dgm:prSet/>
      <dgm:spPr/>
      <dgm:t>
        <a:bodyPr/>
        <a:lstStyle/>
        <a:p>
          <a:endParaRPr lang="fr-FR" sz="1100">
            <a:latin typeface="+mn-lt"/>
          </a:endParaRPr>
        </a:p>
      </dgm:t>
    </dgm:pt>
    <dgm:pt modelId="{7F71804E-3CD0-4759-BFBA-6FAA1136F0C9}" type="sibTrans" cxnId="{A164DC08-4F00-442B-8B31-6178C09460E8}">
      <dgm:prSet/>
      <dgm:spPr/>
      <dgm:t>
        <a:bodyPr/>
        <a:lstStyle/>
        <a:p>
          <a:endParaRPr lang="fr-FR" sz="1100">
            <a:latin typeface="+mn-lt"/>
          </a:endParaRPr>
        </a:p>
      </dgm:t>
    </dgm:pt>
    <dgm:pt modelId="{8055C260-C21D-46CC-A05D-AD67C2BA8ECA}">
      <dgm:prSet custT="1"/>
      <dgm:spPr/>
      <dgm:t>
        <a:bodyPr anchor="ctr" anchorCtr="0"/>
        <a:lstStyle/>
        <a:p>
          <a:pPr>
            <a:buFont typeface="Arial" panose="020B0604020202020204" pitchFamily="34" charset="0"/>
            <a:buChar char="•"/>
          </a:pPr>
          <a:r>
            <a:rPr lang="fr-FR" sz="1100" b="1" u="sng" dirty="0">
              <a:latin typeface="+mn-lt"/>
            </a:rPr>
            <a:t>Service IED CŒUR D HERAULT</a:t>
          </a:r>
          <a:br>
            <a:rPr lang="fr-FR" sz="1100" dirty="0">
              <a:latin typeface="+mn-lt"/>
            </a:rPr>
          </a:br>
          <a:r>
            <a:rPr lang="fr-FR" sz="1100" dirty="0">
              <a:latin typeface="+mn-lt"/>
            </a:rPr>
            <a:t>Interventions sur une partie des secteurs de la MDS Cœur d’Hérault / Pic St Loup :</a:t>
          </a:r>
          <a:br>
            <a:rPr lang="fr-FR" sz="1100" dirty="0">
              <a:latin typeface="+mn-lt"/>
            </a:rPr>
          </a:br>
          <a:r>
            <a:rPr lang="fr-FR" sz="1100" dirty="0">
              <a:latin typeface="+mn-lt"/>
            </a:rPr>
            <a:t>STS Clermont</a:t>
          </a:r>
          <a:br>
            <a:rPr lang="fr-FR" sz="1100" dirty="0">
              <a:latin typeface="+mn-lt"/>
            </a:rPr>
          </a:br>
          <a:r>
            <a:rPr lang="fr-FR" sz="1100" dirty="0">
              <a:latin typeface="+mn-lt"/>
            </a:rPr>
            <a:t>STS Gignac</a:t>
          </a:r>
          <a:br>
            <a:rPr lang="fr-FR" sz="1100" dirty="0">
              <a:latin typeface="+mn-lt"/>
            </a:rPr>
          </a:br>
          <a:r>
            <a:rPr lang="fr-FR" sz="1100" dirty="0">
              <a:latin typeface="+mn-lt"/>
            </a:rPr>
            <a:t>STS Lodève</a:t>
          </a:r>
        </a:p>
      </dgm:t>
    </dgm:pt>
    <dgm:pt modelId="{55CD5D40-1A43-4BFD-9A85-9A1433787EFA}" type="parTrans" cxnId="{8E962EF9-ED70-49B8-A371-480C89CF00BD}">
      <dgm:prSet/>
      <dgm:spPr/>
      <dgm:t>
        <a:bodyPr/>
        <a:lstStyle/>
        <a:p>
          <a:endParaRPr lang="fr-FR" sz="1100">
            <a:latin typeface="+mn-lt"/>
          </a:endParaRPr>
        </a:p>
      </dgm:t>
    </dgm:pt>
    <dgm:pt modelId="{08E9CBEE-F879-46A4-976D-C8B86E1BD38D}" type="sibTrans" cxnId="{8E962EF9-ED70-49B8-A371-480C89CF00BD}">
      <dgm:prSet/>
      <dgm:spPr/>
      <dgm:t>
        <a:bodyPr/>
        <a:lstStyle/>
        <a:p>
          <a:endParaRPr lang="fr-FR" sz="1100">
            <a:latin typeface="+mn-lt"/>
          </a:endParaRPr>
        </a:p>
      </dgm:t>
    </dgm:pt>
    <dgm:pt modelId="{6558EAD1-5F7C-4275-8CA7-F756C62EE11B}">
      <dgm:prSet custT="1"/>
      <dgm:spPr/>
      <dgm:t>
        <a:bodyPr anchor="ctr" anchorCtr="0"/>
        <a:lstStyle/>
        <a:p>
          <a:r>
            <a:rPr lang="fr-FR" sz="1100" b="1" dirty="0">
              <a:latin typeface="+mn-lt"/>
            </a:rPr>
            <a:t>Agence Vène &amp; Mosson</a:t>
          </a:r>
        </a:p>
        <a:p>
          <a:r>
            <a:rPr lang="fr-FR" sz="1100" dirty="0">
              <a:latin typeface="+mn-lt"/>
            </a:rPr>
            <a:t>300 rue des Condamines</a:t>
          </a:r>
          <a:br>
            <a:rPr lang="fr-FR" sz="1100" dirty="0">
              <a:latin typeface="+mn-lt"/>
            </a:rPr>
          </a:br>
          <a:r>
            <a:rPr lang="fr-FR" sz="1100" dirty="0">
              <a:latin typeface="+mn-lt"/>
            </a:rPr>
            <a:t>34570 Pignan</a:t>
          </a:r>
          <a:br>
            <a:rPr lang="fr-FR" sz="1100" dirty="0">
              <a:latin typeface="+mn-lt"/>
            </a:rPr>
          </a:br>
          <a:r>
            <a:rPr lang="fr-FR" sz="1100" dirty="0">
              <a:latin typeface="+mn-lt"/>
            </a:rPr>
            <a:t>Tél. : 04.67.67.83.20</a:t>
          </a:r>
        </a:p>
      </dgm:t>
    </dgm:pt>
    <dgm:pt modelId="{EFCAA614-1CAA-4038-BC32-BEB3752AB67F}" type="sibTrans" cxnId="{BABDFC49-FD7B-4EB3-AD28-7A84F2F03A97}">
      <dgm:prSet/>
      <dgm:spPr/>
      <dgm:t>
        <a:bodyPr/>
        <a:lstStyle/>
        <a:p>
          <a:endParaRPr lang="fr-FR" sz="1100">
            <a:latin typeface="+mn-lt"/>
          </a:endParaRPr>
        </a:p>
      </dgm:t>
    </dgm:pt>
    <dgm:pt modelId="{6DCAD5BA-6972-4066-B38E-ED1A3981E5C9}" type="parTrans" cxnId="{BABDFC49-FD7B-4EB3-AD28-7A84F2F03A97}">
      <dgm:prSet/>
      <dgm:spPr/>
      <dgm:t>
        <a:bodyPr/>
        <a:lstStyle/>
        <a:p>
          <a:endParaRPr lang="fr-FR" sz="1100">
            <a:latin typeface="+mn-lt"/>
          </a:endParaRPr>
        </a:p>
      </dgm:t>
    </dgm:pt>
    <dgm:pt modelId="{4B1EEA2F-56DE-410C-8F45-C8CADC354860}" type="pres">
      <dgm:prSet presAssocID="{6A74D788-D8A6-490A-8BC7-2C98B6328AB0}" presName="Name0" presStyleCnt="0">
        <dgm:presLayoutVars>
          <dgm:chPref val="1"/>
          <dgm:dir val="rev"/>
          <dgm:animOne val="branch"/>
          <dgm:animLvl val="lvl"/>
          <dgm:resizeHandles/>
        </dgm:presLayoutVars>
      </dgm:prSet>
      <dgm:spPr/>
    </dgm:pt>
    <dgm:pt modelId="{D570166C-3010-48B0-953C-E4FDEC5DB9CA}" type="pres">
      <dgm:prSet presAssocID="{9844CE0E-022E-4259-9FFF-28D214B2C2C3}" presName="vertOne" presStyleCnt="0"/>
      <dgm:spPr/>
    </dgm:pt>
    <dgm:pt modelId="{70B372B9-3B2D-4048-A1B0-ACD0A172458D}" type="pres">
      <dgm:prSet presAssocID="{9844CE0E-022E-4259-9FFF-28D214B2C2C3}" presName="txOne" presStyleLbl="node0" presStyleIdx="0" presStyleCnt="1">
        <dgm:presLayoutVars>
          <dgm:chPref val="3"/>
        </dgm:presLayoutVars>
      </dgm:prSet>
      <dgm:spPr/>
    </dgm:pt>
    <dgm:pt modelId="{9F45D734-11D5-44BC-9EE6-9231DA510153}" type="pres">
      <dgm:prSet presAssocID="{9844CE0E-022E-4259-9FFF-28D214B2C2C3}" presName="parTransOne" presStyleCnt="0"/>
      <dgm:spPr/>
    </dgm:pt>
    <dgm:pt modelId="{91C601C8-D98F-4D67-8169-3A9694E8D906}" type="pres">
      <dgm:prSet presAssocID="{9844CE0E-022E-4259-9FFF-28D214B2C2C3}" presName="horzOne" presStyleCnt="0"/>
      <dgm:spPr/>
    </dgm:pt>
    <dgm:pt modelId="{16F6DFCF-2E2E-43D6-839E-A63A92CD2D6F}" type="pres">
      <dgm:prSet presAssocID="{4BB68EB1-19D0-4EEB-BB7D-4434F8961B55}" presName="vertTwo" presStyleCnt="0"/>
      <dgm:spPr/>
    </dgm:pt>
    <dgm:pt modelId="{FC97EE3F-F7DE-42E8-8C41-15694050671A}" type="pres">
      <dgm:prSet presAssocID="{4BB68EB1-19D0-4EEB-BB7D-4434F8961B55}" presName="txTwo" presStyleLbl="node2" presStyleIdx="0" presStyleCnt="2">
        <dgm:presLayoutVars>
          <dgm:chPref val="3"/>
        </dgm:presLayoutVars>
      </dgm:prSet>
      <dgm:spPr/>
    </dgm:pt>
    <dgm:pt modelId="{490CB2CF-74F2-4848-BAFD-5FE066E7D1A4}" type="pres">
      <dgm:prSet presAssocID="{4BB68EB1-19D0-4EEB-BB7D-4434F8961B55}" presName="parTransTwo" presStyleCnt="0"/>
      <dgm:spPr/>
    </dgm:pt>
    <dgm:pt modelId="{6DD34B78-E3CB-453C-8D03-29DE88430E2D}" type="pres">
      <dgm:prSet presAssocID="{4BB68EB1-19D0-4EEB-BB7D-4434F8961B55}" presName="horzTwo" presStyleCnt="0"/>
      <dgm:spPr/>
    </dgm:pt>
    <dgm:pt modelId="{D6792B44-3CAC-4124-92C1-EB9E8B8CFF0F}" type="pres">
      <dgm:prSet presAssocID="{8055C260-C21D-46CC-A05D-AD67C2BA8ECA}" presName="vertThree" presStyleCnt="0"/>
      <dgm:spPr/>
    </dgm:pt>
    <dgm:pt modelId="{2A874587-0650-4817-8A01-FEB52F87FBB4}" type="pres">
      <dgm:prSet presAssocID="{8055C260-C21D-46CC-A05D-AD67C2BA8ECA}" presName="txThree" presStyleLbl="node3" presStyleIdx="0" presStyleCnt="2">
        <dgm:presLayoutVars>
          <dgm:chPref val="3"/>
        </dgm:presLayoutVars>
      </dgm:prSet>
      <dgm:spPr/>
    </dgm:pt>
    <dgm:pt modelId="{CB706C7B-2B5D-42D9-A5A7-43FFE29A41C7}" type="pres">
      <dgm:prSet presAssocID="{8055C260-C21D-46CC-A05D-AD67C2BA8ECA}" presName="horzThree" presStyleCnt="0"/>
      <dgm:spPr/>
    </dgm:pt>
    <dgm:pt modelId="{4767513E-ABCE-4F33-AB57-9E6DA871649B}" type="pres">
      <dgm:prSet presAssocID="{3AAB87D5-C8BC-4B28-AC9F-0A1E0594D167}" presName="sibSpaceTwo" presStyleCnt="0"/>
      <dgm:spPr/>
    </dgm:pt>
    <dgm:pt modelId="{C9C92906-0792-4E1E-A320-9DDE0F87050C}" type="pres">
      <dgm:prSet presAssocID="{6558EAD1-5F7C-4275-8CA7-F756C62EE11B}" presName="vertTwo" presStyleCnt="0"/>
      <dgm:spPr/>
    </dgm:pt>
    <dgm:pt modelId="{15916973-C205-4425-88AC-74ABA712D326}" type="pres">
      <dgm:prSet presAssocID="{6558EAD1-5F7C-4275-8CA7-F756C62EE11B}" presName="txTwo" presStyleLbl="node2" presStyleIdx="1" presStyleCnt="2">
        <dgm:presLayoutVars>
          <dgm:chPref val="3"/>
        </dgm:presLayoutVars>
      </dgm:prSet>
      <dgm:spPr/>
    </dgm:pt>
    <dgm:pt modelId="{05A15947-AF4F-4349-9DD5-B61F1D501122}" type="pres">
      <dgm:prSet presAssocID="{6558EAD1-5F7C-4275-8CA7-F756C62EE11B}" presName="parTransTwo" presStyleCnt="0"/>
      <dgm:spPr/>
    </dgm:pt>
    <dgm:pt modelId="{FC2095F2-F211-42DD-B4B5-43D93F34555E}" type="pres">
      <dgm:prSet presAssocID="{6558EAD1-5F7C-4275-8CA7-F756C62EE11B}" presName="horzTwo" presStyleCnt="0"/>
      <dgm:spPr/>
    </dgm:pt>
    <dgm:pt modelId="{AF15751C-96D8-4AC7-94DA-A85579A67B34}" type="pres">
      <dgm:prSet presAssocID="{E45E4195-3FB7-47D5-A506-70A41B0CBE85}" presName="vertThree" presStyleCnt="0"/>
      <dgm:spPr/>
    </dgm:pt>
    <dgm:pt modelId="{C6994334-CBF5-4A12-9785-21CC4F07CDFF}" type="pres">
      <dgm:prSet presAssocID="{E45E4195-3FB7-47D5-A506-70A41B0CBE85}" presName="txThree" presStyleLbl="node3" presStyleIdx="1" presStyleCnt="2">
        <dgm:presLayoutVars>
          <dgm:chPref val="3"/>
        </dgm:presLayoutVars>
      </dgm:prSet>
      <dgm:spPr/>
    </dgm:pt>
    <dgm:pt modelId="{D26235A2-CBA4-4B76-AA4A-097BD33A3311}" type="pres">
      <dgm:prSet presAssocID="{E45E4195-3FB7-47D5-A506-70A41B0CBE85}" presName="horzThree" presStyleCnt="0"/>
      <dgm:spPr/>
    </dgm:pt>
  </dgm:ptLst>
  <dgm:cxnLst>
    <dgm:cxn modelId="{A164DC08-4F00-442B-8B31-6178C09460E8}" srcId="{6558EAD1-5F7C-4275-8CA7-F756C62EE11B}" destId="{E45E4195-3FB7-47D5-A506-70A41B0CBE85}" srcOrd="0" destOrd="0" parTransId="{4D042839-AAB9-4F76-8FC0-FA38D0042CD0}" sibTransId="{7F71804E-3CD0-4759-BFBA-6FAA1136F0C9}"/>
    <dgm:cxn modelId="{7C992B0B-047B-404D-A87A-78229945E95F}" srcId="{6A74D788-D8A6-490A-8BC7-2C98B6328AB0}" destId="{9844CE0E-022E-4259-9FFF-28D214B2C2C3}" srcOrd="0" destOrd="0" parTransId="{1FC2EB84-6953-4B37-A42D-A206D72F3810}" sibTransId="{BA0B137E-5BED-4F4E-9CE4-CA18D29EE7C6}"/>
    <dgm:cxn modelId="{C3D07315-A170-43A6-AC2F-D32565798D80}" type="presOf" srcId="{6A74D788-D8A6-490A-8BC7-2C98B6328AB0}" destId="{4B1EEA2F-56DE-410C-8F45-C8CADC354860}" srcOrd="0" destOrd="0" presId="urn:microsoft.com/office/officeart/2005/8/layout/hierarchy4"/>
    <dgm:cxn modelId="{AFAE9517-2248-4F16-A92F-BC5C308116CA}" type="presOf" srcId="{9844CE0E-022E-4259-9FFF-28D214B2C2C3}" destId="{70B372B9-3B2D-4048-A1B0-ACD0A172458D}" srcOrd="0" destOrd="0" presId="urn:microsoft.com/office/officeart/2005/8/layout/hierarchy4"/>
    <dgm:cxn modelId="{DB88A237-64D4-44F4-B679-9B6A893FA448}" srcId="{9844CE0E-022E-4259-9FFF-28D214B2C2C3}" destId="{4BB68EB1-19D0-4EEB-BB7D-4434F8961B55}" srcOrd="0" destOrd="0" parTransId="{A7EEB734-95AB-4F7E-82F9-CC3662BC38FD}" sibTransId="{3AAB87D5-C8BC-4B28-AC9F-0A1E0594D167}"/>
    <dgm:cxn modelId="{A76C2A48-14C4-4F1F-A561-C483B3FABAA1}" type="presOf" srcId="{6558EAD1-5F7C-4275-8CA7-F756C62EE11B}" destId="{15916973-C205-4425-88AC-74ABA712D326}" srcOrd="0" destOrd="0" presId="urn:microsoft.com/office/officeart/2005/8/layout/hierarchy4"/>
    <dgm:cxn modelId="{BABDFC49-FD7B-4EB3-AD28-7A84F2F03A97}" srcId="{9844CE0E-022E-4259-9FFF-28D214B2C2C3}" destId="{6558EAD1-5F7C-4275-8CA7-F756C62EE11B}" srcOrd="1" destOrd="0" parTransId="{6DCAD5BA-6972-4066-B38E-ED1A3981E5C9}" sibTransId="{EFCAA614-1CAA-4038-BC32-BEB3752AB67F}"/>
    <dgm:cxn modelId="{96819854-1C00-4495-A930-D110F2C5DAFA}" type="presOf" srcId="{8055C260-C21D-46CC-A05D-AD67C2BA8ECA}" destId="{2A874587-0650-4817-8A01-FEB52F87FBB4}" srcOrd="0" destOrd="0" presId="urn:microsoft.com/office/officeart/2005/8/layout/hierarchy4"/>
    <dgm:cxn modelId="{6D5A96C7-30E9-4AF2-BEAF-9628079015CA}" type="presOf" srcId="{4BB68EB1-19D0-4EEB-BB7D-4434F8961B55}" destId="{FC97EE3F-F7DE-42E8-8C41-15694050671A}" srcOrd="0" destOrd="0" presId="urn:microsoft.com/office/officeart/2005/8/layout/hierarchy4"/>
    <dgm:cxn modelId="{96D2EACC-8F25-4B7E-866D-7A69D3E0083B}" type="presOf" srcId="{E45E4195-3FB7-47D5-A506-70A41B0CBE85}" destId="{C6994334-CBF5-4A12-9785-21CC4F07CDFF}" srcOrd="0" destOrd="0" presId="urn:microsoft.com/office/officeart/2005/8/layout/hierarchy4"/>
    <dgm:cxn modelId="{8E962EF9-ED70-49B8-A371-480C89CF00BD}" srcId="{4BB68EB1-19D0-4EEB-BB7D-4434F8961B55}" destId="{8055C260-C21D-46CC-A05D-AD67C2BA8ECA}" srcOrd="0" destOrd="0" parTransId="{55CD5D40-1A43-4BFD-9A85-9A1433787EFA}" sibTransId="{08E9CBEE-F879-46A4-976D-C8B86E1BD38D}"/>
    <dgm:cxn modelId="{99CD1D32-9392-4CD2-9A86-322E1871633A}" type="presParOf" srcId="{4B1EEA2F-56DE-410C-8F45-C8CADC354860}" destId="{D570166C-3010-48B0-953C-E4FDEC5DB9CA}" srcOrd="0" destOrd="0" presId="urn:microsoft.com/office/officeart/2005/8/layout/hierarchy4"/>
    <dgm:cxn modelId="{7B6895DD-922F-45BB-849A-4B7B36066AB7}" type="presParOf" srcId="{D570166C-3010-48B0-953C-E4FDEC5DB9CA}" destId="{70B372B9-3B2D-4048-A1B0-ACD0A172458D}" srcOrd="0" destOrd="0" presId="urn:microsoft.com/office/officeart/2005/8/layout/hierarchy4"/>
    <dgm:cxn modelId="{EF09F8B3-86A1-42CC-B5A5-837ADDAA0263}" type="presParOf" srcId="{D570166C-3010-48B0-953C-E4FDEC5DB9CA}" destId="{9F45D734-11D5-44BC-9EE6-9231DA510153}" srcOrd="1" destOrd="0" presId="urn:microsoft.com/office/officeart/2005/8/layout/hierarchy4"/>
    <dgm:cxn modelId="{F0E899FC-2987-4374-83E4-E594E4D7E274}" type="presParOf" srcId="{D570166C-3010-48B0-953C-E4FDEC5DB9CA}" destId="{91C601C8-D98F-4D67-8169-3A9694E8D906}" srcOrd="2" destOrd="0" presId="urn:microsoft.com/office/officeart/2005/8/layout/hierarchy4"/>
    <dgm:cxn modelId="{F93F6692-EDAE-42E9-90DE-E08746913757}" type="presParOf" srcId="{91C601C8-D98F-4D67-8169-3A9694E8D906}" destId="{16F6DFCF-2E2E-43D6-839E-A63A92CD2D6F}" srcOrd="0" destOrd="0" presId="urn:microsoft.com/office/officeart/2005/8/layout/hierarchy4"/>
    <dgm:cxn modelId="{9EB96273-C028-4F1F-B077-FA45E2A9AB97}" type="presParOf" srcId="{16F6DFCF-2E2E-43D6-839E-A63A92CD2D6F}" destId="{FC97EE3F-F7DE-42E8-8C41-15694050671A}" srcOrd="0" destOrd="0" presId="urn:microsoft.com/office/officeart/2005/8/layout/hierarchy4"/>
    <dgm:cxn modelId="{B09CEECF-0EC1-4DE3-8B7F-86D914AC14D2}" type="presParOf" srcId="{16F6DFCF-2E2E-43D6-839E-A63A92CD2D6F}" destId="{490CB2CF-74F2-4848-BAFD-5FE066E7D1A4}" srcOrd="1" destOrd="0" presId="urn:microsoft.com/office/officeart/2005/8/layout/hierarchy4"/>
    <dgm:cxn modelId="{1D88994A-5F55-492A-9293-F4DCA5048EAB}" type="presParOf" srcId="{16F6DFCF-2E2E-43D6-839E-A63A92CD2D6F}" destId="{6DD34B78-E3CB-453C-8D03-29DE88430E2D}" srcOrd="2" destOrd="0" presId="urn:microsoft.com/office/officeart/2005/8/layout/hierarchy4"/>
    <dgm:cxn modelId="{885182F0-9A0B-46D6-B9DB-F81426D6275E}" type="presParOf" srcId="{6DD34B78-E3CB-453C-8D03-29DE88430E2D}" destId="{D6792B44-3CAC-4124-92C1-EB9E8B8CFF0F}" srcOrd="0" destOrd="0" presId="urn:microsoft.com/office/officeart/2005/8/layout/hierarchy4"/>
    <dgm:cxn modelId="{2AECA6A5-C087-41B8-8712-50E51AD0CC3D}" type="presParOf" srcId="{D6792B44-3CAC-4124-92C1-EB9E8B8CFF0F}" destId="{2A874587-0650-4817-8A01-FEB52F87FBB4}" srcOrd="0" destOrd="0" presId="urn:microsoft.com/office/officeart/2005/8/layout/hierarchy4"/>
    <dgm:cxn modelId="{1AD4D51B-4229-4BD4-AEC9-3CF4175AB35E}" type="presParOf" srcId="{D6792B44-3CAC-4124-92C1-EB9E8B8CFF0F}" destId="{CB706C7B-2B5D-42D9-A5A7-43FFE29A41C7}" srcOrd="1" destOrd="0" presId="urn:microsoft.com/office/officeart/2005/8/layout/hierarchy4"/>
    <dgm:cxn modelId="{5033568A-B680-49FB-AA54-7EF0EA91C8F3}" type="presParOf" srcId="{91C601C8-D98F-4D67-8169-3A9694E8D906}" destId="{4767513E-ABCE-4F33-AB57-9E6DA871649B}" srcOrd="1" destOrd="0" presId="urn:microsoft.com/office/officeart/2005/8/layout/hierarchy4"/>
    <dgm:cxn modelId="{5CB15D91-C431-4E02-AAA1-96BC976D4E69}" type="presParOf" srcId="{91C601C8-D98F-4D67-8169-3A9694E8D906}" destId="{C9C92906-0792-4E1E-A320-9DDE0F87050C}" srcOrd="2" destOrd="0" presId="urn:microsoft.com/office/officeart/2005/8/layout/hierarchy4"/>
    <dgm:cxn modelId="{DDBBEFAE-2B37-41A6-A3C0-22110677324D}" type="presParOf" srcId="{C9C92906-0792-4E1E-A320-9DDE0F87050C}" destId="{15916973-C205-4425-88AC-74ABA712D326}" srcOrd="0" destOrd="0" presId="urn:microsoft.com/office/officeart/2005/8/layout/hierarchy4"/>
    <dgm:cxn modelId="{95BCCD11-A618-49CC-867C-3F5C853F3531}" type="presParOf" srcId="{C9C92906-0792-4E1E-A320-9DDE0F87050C}" destId="{05A15947-AF4F-4349-9DD5-B61F1D501122}" srcOrd="1" destOrd="0" presId="urn:microsoft.com/office/officeart/2005/8/layout/hierarchy4"/>
    <dgm:cxn modelId="{5408BA51-94D0-4AEF-B4BF-4E67112B965E}" type="presParOf" srcId="{C9C92906-0792-4E1E-A320-9DDE0F87050C}" destId="{FC2095F2-F211-42DD-B4B5-43D93F34555E}" srcOrd="2" destOrd="0" presId="urn:microsoft.com/office/officeart/2005/8/layout/hierarchy4"/>
    <dgm:cxn modelId="{F0BAEC81-F92E-4E7F-9F30-ED263037BE6C}" type="presParOf" srcId="{FC2095F2-F211-42DD-B4B5-43D93F34555E}" destId="{AF15751C-96D8-4AC7-94DA-A85579A67B34}" srcOrd="0" destOrd="0" presId="urn:microsoft.com/office/officeart/2005/8/layout/hierarchy4"/>
    <dgm:cxn modelId="{FFA2236F-587B-40B6-BE7B-AD5E925FA68D}" type="presParOf" srcId="{AF15751C-96D8-4AC7-94DA-A85579A67B34}" destId="{C6994334-CBF5-4A12-9785-21CC4F07CDFF}" srcOrd="0" destOrd="0" presId="urn:microsoft.com/office/officeart/2005/8/layout/hierarchy4"/>
    <dgm:cxn modelId="{DCE5376A-4A8E-468F-A9A7-228EAD1A8846}" type="presParOf" srcId="{AF15751C-96D8-4AC7-94DA-A85579A67B34}" destId="{D26235A2-CBA4-4B76-AA4A-097BD33A3311}"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0D1733-1706-4C83-94DA-3D3F6CB5B6E0}">
      <dsp:nvSpPr>
        <dsp:cNvPr id="0" name=""/>
        <dsp:cNvSpPr/>
      </dsp:nvSpPr>
      <dsp:spPr>
        <a:xfrm>
          <a:off x="4949230" y="3395541"/>
          <a:ext cx="253162" cy="91440"/>
        </a:xfrm>
        <a:custGeom>
          <a:avLst/>
          <a:gdLst/>
          <a:ahLst/>
          <a:cxnLst/>
          <a:rect l="0" t="0" r="0" b="0"/>
          <a:pathLst>
            <a:path>
              <a:moveTo>
                <a:pt x="0" y="45720"/>
              </a:moveTo>
              <a:lnTo>
                <a:pt x="253162" y="45720"/>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88950">
            <a:lnSpc>
              <a:spcPct val="90000"/>
            </a:lnSpc>
            <a:spcBef>
              <a:spcPct val="0"/>
            </a:spcBef>
            <a:spcAft>
              <a:spcPct val="35000"/>
            </a:spcAft>
            <a:buNone/>
          </a:pPr>
          <a:endParaRPr lang="fr-FR" sz="1100" b="0" kern="1200">
            <a:latin typeface="+mn-lt"/>
          </a:endParaRPr>
        </a:p>
      </dsp:txBody>
      <dsp:txXfrm>
        <a:off x="5069483" y="3434932"/>
        <a:ext cx="12658" cy="12658"/>
      </dsp:txXfrm>
    </dsp:sp>
    <dsp:sp modelId="{F286547F-3780-4476-BD9A-C1155136A26B}">
      <dsp:nvSpPr>
        <dsp:cNvPr id="0" name=""/>
        <dsp:cNvSpPr/>
      </dsp:nvSpPr>
      <dsp:spPr>
        <a:xfrm>
          <a:off x="3430255" y="3395541"/>
          <a:ext cx="253162" cy="91440"/>
        </a:xfrm>
        <a:custGeom>
          <a:avLst/>
          <a:gdLst/>
          <a:ahLst/>
          <a:cxnLst/>
          <a:rect l="0" t="0" r="0" b="0"/>
          <a:pathLst>
            <a:path>
              <a:moveTo>
                <a:pt x="0" y="45720"/>
              </a:moveTo>
              <a:lnTo>
                <a:pt x="253162" y="45720"/>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88950">
            <a:lnSpc>
              <a:spcPct val="90000"/>
            </a:lnSpc>
            <a:spcBef>
              <a:spcPct val="0"/>
            </a:spcBef>
            <a:spcAft>
              <a:spcPct val="35000"/>
            </a:spcAft>
            <a:buNone/>
          </a:pPr>
          <a:endParaRPr lang="fr-FR" sz="1100" b="0" kern="1200">
            <a:latin typeface="+mn-lt"/>
          </a:endParaRPr>
        </a:p>
      </dsp:txBody>
      <dsp:txXfrm>
        <a:off x="3550507" y="3434932"/>
        <a:ext cx="12658" cy="12658"/>
      </dsp:txXfrm>
    </dsp:sp>
    <dsp:sp modelId="{A953DC8D-C84F-4E9F-BC42-D9696C3D3AD1}">
      <dsp:nvSpPr>
        <dsp:cNvPr id="0" name=""/>
        <dsp:cNvSpPr/>
      </dsp:nvSpPr>
      <dsp:spPr>
        <a:xfrm>
          <a:off x="1911279" y="2545583"/>
          <a:ext cx="253162" cy="895678"/>
        </a:xfrm>
        <a:custGeom>
          <a:avLst/>
          <a:gdLst/>
          <a:ahLst/>
          <a:cxnLst/>
          <a:rect l="0" t="0" r="0" b="0"/>
          <a:pathLst>
            <a:path>
              <a:moveTo>
                <a:pt x="0" y="0"/>
              </a:moveTo>
              <a:lnTo>
                <a:pt x="126581" y="0"/>
              </a:lnTo>
              <a:lnTo>
                <a:pt x="126581" y="895678"/>
              </a:lnTo>
              <a:lnTo>
                <a:pt x="253162" y="895678"/>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88950">
            <a:lnSpc>
              <a:spcPct val="90000"/>
            </a:lnSpc>
            <a:spcBef>
              <a:spcPct val="0"/>
            </a:spcBef>
            <a:spcAft>
              <a:spcPct val="35000"/>
            </a:spcAft>
            <a:buNone/>
          </a:pPr>
          <a:endParaRPr lang="fr-FR" sz="1100" b="0" kern="1200">
            <a:latin typeface="+mn-lt"/>
          </a:endParaRPr>
        </a:p>
      </dsp:txBody>
      <dsp:txXfrm>
        <a:off x="2014591" y="2970153"/>
        <a:ext cx="46538" cy="46538"/>
      </dsp:txXfrm>
    </dsp:sp>
    <dsp:sp modelId="{0A9DACB4-8020-43CA-954E-9C4EEA0A5CB4}">
      <dsp:nvSpPr>
        <dsp:cNvPr id="0" name=""/>
        <dsp:cNvSpPr/>
      </dsp:nvSpPr>
      <dsp:spPr>
        <a:xfrm>
          <a:off x="1911279" y="2545583"/>
          <a:ext cx="229314" cy="1805342"/>
        </a:xfrm>
        <a:custGeom>
          <a:avLst/>
          <a:gdLst/>
          <a:ahLst/>
          <a:cxnLst/>
          <a:rect l="0" t="0" r="0" b="0"/>
          <a:pathLst>
            <a:path>
              <a:moveTo>
                <a:pt x="0" y="0"/>
              </a:moveTo>
              <a:lnTo>
                <a:pt x="114657" y="0"/>
              </a:lnTo>
              <a:lnTo>
                <a:pt x="114657" y="1805342"/>
              </a:lnTo>
              <a:lnTo>
                <a:pt x="229314" y="180534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88950">
            <a:lnSpc>
              <a:spcPct val="90000"/>
            </a:lnSpc>
            <a:spcBef>
              <a:spcPct val="0"/>
            </a:spcBef>
            <a:spcAft>
              <a:spcPct val="35000"/>
            </a:spcAft>
            <a:buNone/>
          </a:pPr>
          <a:endParaRPr lang="fr-FR" sz="1100" kern="1200"/>
        </a:p>
      </dsp:txBody>
      <dsp:txXfrm>
        <a:off x="1980440" y="3402758"/>
        <a:ext cx="90992" cy="90992"/>
      </dsp:txXfrm>
    </dsp:sp>
    <dsp:sp modelId="{43483AD3-DA09-4873-BAB6-EAC17832D652}">
      <dsp:nvSpPr>
        <dsp:cNvPr id="0" name=""/>
        <dsp:cNvSpPr/>
      </dsp:nvSpPr>
      <dsp:spPr>
        <a:xfrm>
          <a:off x="1911279" y="2299344"/>
          <a:ext cx="253162" cy="246239"/>
        </a:xfrm>
        <a:custGeom>
          <a:avLst/>
          <a:gdLst/>
          <a:ahLst/>
          <a:cxnLst/>
          <a:rect l="0" t="0" r="0" b="0"/>
          <a:pathLst>
            <a:path>
              <a:moveTo>
                <a:pt x="0" y="246239"/>
              </a:moveTo>
              <a:lnTo>
                <a:pt x="126581" y="246239"/>
              </a:lnTo>
              <a:lnTo>
                <a:pt x="126581" y="0"/>
              </a:lnTo>
              <a:lnTo>
                <a:pt x="253162" y="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2029031" y="2413634"/>
        <a:ext cx="17658" cy="17658"/>
      </dsp:txXfrm>
    </dsp:sp>
    <dsp:sp modelId="{DDD8E3D8-2DED-4ACB-90C4-C5C76ECF7B00}">
      <dsp:nvSpPr>
        <dsp:cNvPr id="0" name=""/>
        <dsp:cNvSpPr/>
      </dsp:nvSpPr>
      <dsp:spPr>
        <a:xfrm>
          <a:off x="4949230" y="1604184"/>
          <a:ext cx="253162" cy="91440"/>
        </a:xfrm>
        <a:custGeom>
          <a:avLst/>
          <a:gdLst/>
          <a:ahLst/>
          <a:cxnLst/>
          <a:rect l="0" t="0" r="0" b="0"/>
          <a:pathLst>
            <a:path>
              <a:moveTo>
                <a:pt x="0" y="45720"/>
              </a:moveTo>
              <a:lnTo>
                <a:pt x="253162" y="45720"/>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88950">
            <a:lnSpc>
              <a:spcPct val="90000"/>
            </a:lnSpc>
            <a:spcBef>
              <a:spcPct val="0"/>
            </a:spcBef>
            <a:spcAft>
              <a:spcPct val="35000"/>
            </a:spcAft>
            <a:buNone/>
          </a:pPr>
          <a:endParaRPr lang="fr-FR" sz="1100" b="0" kern="1200">
            <a:latin typeface="+mn-lt"/>
          </a:endParaRPr>
        </a:p>
      </dsp:txBody>
      <dsp:txXfrm>
        <a:off x="5069483" y="1643575"/>
        <a:ext cx="12658" cy="12658"/>
      </dsp:txXfrm>
    </dsp:sp>
    <dsp:sp modelId="{293716EF-80D1-43A4-BCF4-074A2F9B6C5A}">
      <dsp:nvSpPr>
        <dsp:cNvPr id="0" name=""/>
        <dsp:cNvSpPr/>
      </dsp:nvSpPr>
      <dsp:spPr>
        <a:xfrm>
          <a:off x="3430255" y="1604184"/>
          <a:ext cx="253162" cy="91440"/>
        </a:xfrm>
        <a:custGeom>
          <a:avLst/>
          <a:gdLst/>
          <a:ahLst/>
          <a:cxnLst/>
          <a:rect l="0" t="0" r="0" b="0"/>
          <a:pathLst>
            <a:path>
              <a:moveTo>
                <a:pt x="0" y="45720"/>
              </a:moveTo>
              <a:lnTo>
                <a:pt x="253162" y="45720"/>
              </a:lnTo>
            </a:path>
          </a:pathLst>
        </a:cu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88950">
            <a:lnSpc>
              <a:spcPct val="90000"/>
            </a:lnSpc>
            <a:spcBef>
              <a:spcPct val="0"/>
            </a:spcBef>
            <a:spcAft>
              <a:spcPct val="35000"/>
            </a:spcAft>
            <a:buNone/>
          </a:pPr>
          <a:endParaRPr lang="fr-FR" sz="1100" b="0" kern="1200">
            <a:latin typeface="+mn-lt"/>
          </a:endParaRPr>
        </a:p>
      </dsp:txBody>
      <dsp:txXfrm>
        <a:off x="3550507" y="1643575"/>
        <a:ext cx="12658" cy="12658"/>
      </dsp:txXfrm>
    </dsp:sp>
    <dsp:sp modelId="{00B7D2FC-B2F0-45DC-944F-6814FEBC3862}">
      <dsp:nvSpPr>
        <dsp:cNvPr id="0" name=""/>
        <dsp:cNvSpPr/>
      </dsp:nvSpPr>
      <dsp:spPr>
        <a:xfrm>
          <a:off x="1911279" y="1649904"/>
          <a:ext cx="253162" cy="895678"/>
        </a:xfrm>
        <a:custGeom>
          <a:avLst/>
          <a:gdLst/>
          <a:ahLst/>
          <a:cxnLst/>
          <a:rect l="0" t="0" r="0" b="0"/>
          <a:pathLst>
            <a:path>
              <a:moveTo>
                <a:pt x="0" y="895678"/>
              </a:moveTo>
              <a:lnTo>
                <a:pt x="126581" y="895678"/>
              </a:lnTo>
              <a:lnTo>
                <a:pt x="126581" y="0"/>
              </a:lnTo>
              <a:lnTo>
                <a:pt x="253162" y="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fr-FR" sz="500" kern="1200"/>
        </a:p>
      </dsp:txBody>
      <dsp:txXfrm>
        <a:off x="2014591" y="2074474"/>
        <a:ext cx="46538" cy="46538"/>
      </dsp:txXfrm>
    </dsp:sp>
    <dsp:sp modelId="{372BFF28-47E5-49CC-ABD9-C6CB5CA43B49}">
      <dsp:nvSpPr>
        <dsp:cNvPr id="0" name=""/>
        <dsp:cNvSpPr/>
      </dsp:nvSpPr>
      <dsp:spPr>
        <a:xfrm>
          <a:off x="392304" y="2499863"/>
          <a:ext cx="253162" cy="91440"/>
        </a:xfrm>
        <a:custGeom>
          <a:avLst/>
          <a:gdLst/>
          <a:ahLst/>
          <a:cxnLst/>
          <a:rect l="0" t="0" r="0" b="0"/>
          <a:pathLst>
            <a:path>
              <a:moveTo>
                <a:pt x="0" y="45720"/>
              </a:moveTo>
              <a:lnTo>
                <a:pt x="253162" y="45720"/>
              </a:lnTo>
            </a:path>
          </a:pathLst>
        </a:custGeom>
        <a:noFill/>
        <a:ln w="2540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88950">
            <a:lnSpc>
              <a:spcPct val="90000"/>
            </a:lnSpc>
            <a:spcBef>
              <a:spcPct val="0"/>
            </a:spcBef>
            <a:spcAft>
              <a:spcPct val="35000"/>
            </a:spcAft>
            <a:buNone/>
          </a:pPr>
          <a:endParaRPr lang="fr-FR" sz="1100" b="0" kern="1200">
            <a:latin typeface="+mn-lt"/>
          </a:endParaRPr>
        </a:p>
      </dsp:txBody>
      <dsp:txXfrm>
        <a:off x="512556" y="2539254"/>
        <a:ext cx="12658" cy="12658"/>
      </dsp:txXfrm>
    </dsp:sp>
    <dsp:sp modelId="{78C82377-5386-4DD4-B18B-40E1FBE3FF44}">
      <dsp:nvSpPr>
        <dsp:cNvPr id="0" name=""/>
        <dsp:cNvSpPr/>
      </dsp:nvSpPr>
      <dsp:spPr>
        <a:xfrm rot="16200000">
          <a:off x="-816230" y="2352623"/>
          <a:ext cx="2031150" cy="385918"/>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fr-FR" sz="1100" b="0" kern="1200" dirty="0"/>
            <a:t>Bruno </a:t>
          </a:r>
          <a:r>
            <a:rPr lang="fr-FR" sz="1100" b="0" kern="1200" dirty="0" err="1"/>
            <a:t>Fabrié</a:t>
          </a:r>
          <a:r>
            <a:rPr lang="fr-FR" sz="1100" b="0" kern="1200" dirty="0"/>
            <a:t>, Directeur</a:t>
          </a:r>
        </a:p>
      </dsp:txBody>
      <dsp:txXfrm>
        <a:off x="-816230" y="2352623"/>
        <a:ext cx="2031150" cy="385918"/>
      </dsp:txXfrm>
    </dsp:sp>
    <dsp:sp modelId="{A6ACB460-04C5-4702-8C26-57611E310E2D}">
      <dsp:nvSpPr>
        <dsp:cNvPr id="0" name=""/>
        <dsp:cNvSpPr/>
      </dsp:nvSpPr>
      <dsp:spPr>
        <a:xfrm>
          <a:off x="645466" y="2185582"/>
          <a:ext cx="1265813" cy="720000"/>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fr-FR" sz="1100" b="0" kern="1200" dirty="0"/>
            <a:t>Line Lise Serra</a:t>
          </a:r>
        </a:p>
        <a:p>
          <a:pPr marL="0" lvl="0" indent="0" algn="ctr" defTabSz="488950">
            <a:lnSpc>
              <a:spcPct val="90000"/>
            </a:lnSpc>
            <a:spcBef>
              <a:spcPct val="0"/>
            </a:spcBef>
            <a:spcAft>
              <a:spcPct val="35000"/>
            </a:spcAft>
            <a:buNone/>
          </a:pPr>
          <a:r>
            <a:rPr lang="fr-FR" sz="1100" b="0" kern="1200" dirty="0"/>
            <a:t>Directrice Adjointe</a:t>
          </a:r>
        </a:p>
      </dsp:txBody>
      <dsp:txXfrm>
        <a:off x="645466" y="2185582"/>
        <a:ext cx="1265813" cy="720000"/>
      </dsp:txXfrm>
    </dsp:sp>
    <dsp:sp modelId="{BE6A6A13-A61A-4ACE-A1AB-F5DC6BDA0773}">
      <dsp:nvSpPr>
        <dsp:cNvPr id="0" name=""/>
        <dsp:cNvSpPr/>
      </dsp:nvSpPr>
      <dsp:spPr>
        <a:xfrm>
          <a:off x="2164442" y="1289904"/>
          <a:ext cx="1265813" cy="720000"/>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fr-FR" sz="1100" b="0" kern="1200" dirty="0">
              <a:latin typeface="+mn-lt"/>
            </a:rPr>
            <a:t>Anne Lise Dejean,</a:t>
          </a:r>
          <a:br>
            <a:rPr lang="fr-FR" sz="1100" b="0" kern="1200" dirty="0">
              <a:latin typeface="+mn-lt"/>
            </a:rPr>
          </a:br>
          <a:r>
            <a:rPr lang="fr-FR" sz="1100" b="0" kern="1200" dirty="0">
              <a:latin typeface="+mn-lt"/>
            </a:rPr>
            <a:t> Cheffe de Services</a:t>
          </a:r>
        </a:p>
      </dsp:txBody>
      <dsp:txXfrm>
        <a:off x="2164442" y="1289904"/>
        <a:ext cx="1265813" cy="720000"/>
      </dsp:txXfrm>
    </dsp:sp>
    <dsp:sp modelId="{2914D5C8-4A09-4545-8BE3-63FA53A567CB}">
      <dsp:nvSpPr>
        <dsp:cNvPr id="0" name=""/>
        <dsp:cNvSpPr/>
      </dsp:nvSpPr>
      <dsp:spPr>
        <a:xfrm>
          <a:off x="3683417" y="1289904"/>
          <a:ext cx="1265813" cy="7200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fr-FR" sz="1100" b="0" kern="1200" dirty="0">
              <a:latin typeface="+mn-lt"/>
            </a:rPr>
            <a:t>IED CŒUR D HERAULT</a:t>
          </a:r>
        </a:p>
      </dsp:txBody>
      <dsp:txXfrm>
        <a:off x="3683417" y="1289904"/>
        <a:ext cx="1265813" cy="720000"/>
      </dsp:txXfrm>
    </dsp:sp>
    <dsp:sp modelId="{68BD15A0-70AC-4D7C-81F0-35073C71B5D8}">
      <dsp:nvSpPr>
        <dsp:cNvPr id="0" name=""/>
        <dsp:cNvSpPr/>
      </dsp:nvSpPr>
      <dsp:spPr>
        <a:xfrm>
          <a:off x="5202393" y="1344174"/>
          <a:ext cx="1265813" cy="61146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fr-FR" sz="1100" b="0" kern="1200" dirty="0">
              <a:latin typeface="+mn-lt"/>
            </a:rPr>
            <a:t>4 Educateurs Spécialisés</a:t>
          </a:r>
        </a:p>
      </dsp:txBody>
      <dsp:txXfrm>
        <a:off x="5202393" y="1344174"/>
        <a:ext cx="1265813" cy="611461"/>
      </dsp:txXfrm>
    </dsp:sp>
    <dsp:sp modelId="{CA235C23-D256-491B-ABBE-D0AF941CDA1A}">
      <dsp:nvSpPr>
        <dsp:cNvPr id="0" name=""/>
        <dsp:cNvSpPr/>
      </dsp:nvSpPr>
      <dsp:spPr>
        <a:xfrm>
          <a:off x="2164442" y="2106384"/>
          <a:ext cx="1265813" cy="385918"/>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fr-FR" sz="1100" kern="1200" dirty="0"/>
            <a:t>Nina </a:t>
          </a:r>
          <a:r>
            <a:rPr lang="fr-FR" sz="1100" kern="1200" dirty="0" err="1"/>
            <a:t>Ducousso</a:t>
          </a:r>
          <a:br>
            <a:rPr lang="fr-FR" sz="1100" kern="1200" dirty="0"/>
          </a:br>
          <a:r>
            <a:rPr lang="fr-FR" sz="1100" kern="1200" dirty="0"/>
            <a:t>Psychologue</a:t>
          </a:r>
        </a:p>
      </dsp:txBody>
      <dsp:txXfrm>
        <a:off x="2164442" y="2106384"/>
        <a:ext cx="1265813" cy="385918"/>
      </dsp:txXfrm>
    </dsp:sp>
    <dsp:sp modelId="{D318BC83-3B18-4DA9-82E1-020C0B216296}">
      <dsp:nvSpPr>
        <dsp:cNvPr id="0" name=""/>
        <dsp:cNvSpPr/>
      </dsp:nvSpPr>
      <dsp:spPr>
        <a:xfrm>
          <a:off x="2140594" y="4152926"/>
          <a:ext cx="1265813" cy="395998"/>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fr-FR" sz="1100" kern="1200" dirty="0"/>
            <a:t>Lyse Lefebvre</a:t>
          </a:r>
          <a:br>
            <a:rPr lang="fr-FR" sz="1100" kern="1200" dirty="0"/>
          </a:br>
          <a:r>
            <a:rPr lang="fr-FR" sz="1100" kern="1200" dirty="0"/>
            <a:t>Psychologue</a:t>
          </a:r>
        </a:p>
      </dsp:txBody>
      <dsp:txXfrm>
        <a:off x="2140594" y="4152926"/>
        <a:ext cx="1265813" cy="395998"/>
      </dsp:txXfrm>
    </dsp:sp>
    <dsp:sp modelId="{1F2DDEC7-50B7-4650-AD00-340D85E465DD}">
      <dsp:nvSpPr>
        <dsp:cNvPr id="0" name=""/>
        <dsp:cNvSpPr/>
      </dsp:nvSpPr>
      <dsp:spPr>
        <a:xfrm>
          <a:off x="2164442" y="3081261"/>
          <a:ext cx="1265813" cy="720000"/>
        </a:xfrm>
        <a:prstGeom prst="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fr-FR" sz="1100" b="0" kern="1200" dirty="0">
              <a:latin typeface="+mn-lt"/>
            </a:rPr>
            <a:t>Anthony </a:t>
          </a:r>
          <a:r>
            <a:rPr lang="fr-FR" sz="1100" b="0" kern="1200" dirty="0" err="1">
              <a:latin typeface="+mn-lt"/>
            </a:rPr>
            <a:t>Dindeleux</a:t>
          </a:r>
          <a:br>
            <a:rPr lang="fr-FR" sz="1100" b="0" kern="1200" dirty="0">
              <a:latin typeface="+mn-lt"/>
            </a:rPr>
          </a:br>
          <a:r>
            <a:rPr lang="fr-FR" sz="1100" b="0" kern="1200" dirty="0">
              <a:latin typeface="+mn-lt"/>
            </a:rPr>
            <a:t>Chef de Services</a:t>
          </a:r>
        </a:p>
      </dsp:txBody>
      <dsp:txXfrm>
        <a:off x="2164442" y="3081261"/>
        <a:ext cx="1265813" cy="720000"/>
      </dsp:txXfrm>
    </dsp:sp>
    <dsp:sp modelId="{181C9F53-4905-4643-AAA6-05053C2ABD78}">
      <dsp:nvSpPr>
        <dsp:cNvPr id="0" name=""/>
        <dsp:cNvSpPr/>
      </dsp:nvSpPr>
      <dsp:spPr>
        <a:xfrm>
          <a:off x="3683417" y="3081261"/>
          <a:ext cx="1265813" cy="7200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57150" marR="0" lvl="0" indent="0" algn="ctr" defTabSz="444500" eaLnBrk="1" fontAlgn="auto" latinLnBrk="0" hangingPunct="1">
            <a:lnSpc>
              <a:spcPct val="90000"/>
            </a:lnSpc>
            <a:spcBef>
              <a:spcPct val="0"/>
            </a:spcBef>
            <a:spcAft>
              <a:spcPct val="15000"/>
            </a:spcAft>
            <a:buClrTx/>
            <a:buSzTx/>
            <a:buFontTx/>
            <a:buNone/>
            <a:tabLst/>
            <a:defRPr/>
          </a:pPr>
          <a:r>
            <a:rPr lang="fr-FR" sz="1100" b="0" kern="1200" dirty="0">
              <a:latin typeface="+mn-lt"/>
            </a:rPr>
            <a:t>IED PIGNAN</a:t>
          </a:r>
        </a:p>
      </dsp:txBody>
      <dsp:txXfrm>
        <a:off x="3683417" y="3081261"/>
        <a:ext cx="1265813" cy="720000"/>
      </dsp:txXfrm>
    </dsp:sp>
    <dsp:sp modelId="{961CA4FE-C1C6-4C8D-A3CE-0F8301878FFD}">
      <dsp:nvSpPr>
        <dsp:cNvPr id="0" name=""/>
        <dsp:cNvSpPr/>
      </dsp:nvSpPr>
      <dsp:spPr>
        <a:xfrm>
          <a:off x="5202393" y="2771828"/>
          <a:ext cx="1265813" cy="133886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r>
            <a:rPr lang="fr-FR" sz="1100" b="0" kern="1200" dirty="0">
              <a:latin typeface="+mn-lt"/>
            </a:rPr>
            <a:t>3 Educateurs ou Educatrices Spécialisé(e)s</a:t>
          </a:r>
        </a:p>
      </dsp:txBody>
      <dsp:txXfrm>
        <a:off x="5202393" y="2771828"/>
        <a:ext cx="1265813" cy="133886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B372B9-3B2D-4048-A1B0-ACD0A172458D}">
      <dsp:nvSpPr>
        <dsp:cNvPr id="0" name=""/>
        <dsp:cNvSpPr/>
      </dsp:nvSpPr>
      <dsp:spPr>
        <a:xfrm>
          <a:off x="2071" y="207"/>
          <a:ext cx="5606353" cy="1325537"/>
        </a:xfrm>
        <a:prstGeom prst="roundRect">
          <a:avLst>
            <a:gd name="adj" fmla="val 10000"/>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360000" rIns="41910" bIns="86400" numCol="1" spcCol="1270" anchor="t" anchorCtr="0">
          <a:noAutofit/>
        </a:bodyPr>
        <a:lstStyle/>
        <a:p>
          <a:pPr marL="0" lvl="0" indent="0" algn="ctr" defTabSz="488950">
            <a:lnSpc>
              <a:spcPct val="90000"/>
            </a:lnSpc>
            <a:spcBef>
              <a:spcPct val="0"/>
            </a:spcBef>
            <a:spcAft>
              <a:spcPct val="35000"/>
            </a:spcAft>
            <a:buNone/>
          </a:pPr>
          <a:r>
            <a:rPr lang="fr-FR" sz="1100" u="sng" kern="1200" dirty="0">
              <a:latin typeface="+mn-lt"/>
            </a:rPr>
            <a:t>Décision :</a:t>
          </a:r>
          <a:endParaRPr lang="fr-FR" sz="1100" kern="1200" dirty="0">
            <a:latin typeface="+mn-lt"/>
          </a:endParaRPr>
        </a:p>
        <a:p>
          <a:pPr marL="0" lvl="0" indent="0" algn="ctr" defTabSz="488950">
            <a:lnSpc>
              <a:spcPct val="90000"/>
            </a:lnSpc>
            <a:spcBef>
              <a:spcPct val="0"/>
            </a:spcBef>
            <a:spcAft>
              <a:spcPct val="35000"/>
            </a:spcAft>
            <a:buNone/>
          </a:pPr>
          <a:r>
            <a:rPr lang="fr-FR" sz="1100" b="1" kern="1200" dirty="0">
              <a:latin typeface="+mn-lt"/>
            </a:rPr>
            <a:t>Conseil  Départemental de l'Hérault </a:t>
          </a:r>
          <a:r>
            <a:rPr lang="fr-FR" sz="1100" kern="1200" dirty="0">
              <a:latin typeface="+mn-lt"/>
            </a:rPr>
            <a:t>et par délégation</a:t>
          </a:r>
          <a:br>
            <a:rPr lang="fr-FR" sz="1100" kern="1200" dirty="0">
              <a:latin typeface="+mn-lt"/>
            </a:rPr>
          </a:br>
          <a:r>
            <a:rPr lang="fr-FR" sz="1100" kern="1200" dirty="0">
              <a:latin typeface="+mn-lt"/>
            </a:rPr>
            <a:t>le RTEF:</a:t>
          </a:r>
        </a:p>
      </dsp:txBody>
      <dsp:txXfrm>
        <a:off x="40895" y="39031"/>
        <a:ext cx="5528705" cy="1247889"/>
      </dsp:txXfrm>
    </dsp:sp>
    <dsp:sp modelId="{FC97EE3F-F7DE-42E8-8C41-15694050671A}">
      <dsp:nvSpPr>
        <dsp:cNvPr id="0" name=""/>
        <dsp:cNvSpPr/>
      </dsp:nvSpPr>
      <dsp:spPr>
        <a:xfrm>
          <a:off x="2918235" y="1425463"/>
          <a:ext cx="2690188" cy="1325537"/>
        </a:xfrm>
        <a:prstGeom prst="roundRect">
          <a:avLst>
            <a:gd name="adj" fmla="val 10000"/>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b="1" kern="1200" dirty="0">
              <a:latin typeface="+mn-lt"/>
            </a:rPr>
            <a:t>Agence Cœur d'Hérault</a:t>
          </a:r>
          <a:endParaRPr lang="fr-FR" sz="1100" kern="1200" dirty="0">
            <a:latin typeface="+mn-lt"/>
          </a:endParaRPr>
        </a:p>
        <a:p>
          <a:pPr marL="0" lvl="0" indent="0" algn="ctr" defTabSz="488950">
            <a:lnSpc>
              <a:spcPct val="90000"/>
            </a:lnSpc>
            <a:spcBef>
              <a:spcPct val="0"/>
            </a:spcBef>
            <a:spcAft>
              <a:spcPct val="35000"/>
            </a:spcAft>
            <a:buNone/>
          </a:pPr>
          <a:r>
            <a:rPr lang="fr-FR" sz="1100" kern="1200" dirty="0">
              <a:latin typeface="+mn-lt"/>
            </a:rPr>
            <a:t>Route de Montpellier</a:t>
          </a:r>
        </a:p>
        <a:p>
          <a:pPr marL="0" lvl="0" indent="0" algn="ctr" defTabSz="488950">
            <a:lnSpc>
              <a:spcPct val="90000"/>
            </a:lnSpc>
            <a:spcBef>
              <a:spcPct val="0"/>
            </a:spcBef>
            <a:spcAft>
              <a:spcPct val="35000"/>
            </a:spcAft>
            <a:buNone/>
          </a:pPr>
          <a:r>
            <a:rPr lang="fr-FR" sz="1100" kern="1200" dirty="0">
              <a:latin typeface="+mn-lt"/>
            </a:rPr>
            <a:t>34800 Clermont l'Hérault</a:t>
          </a:r>
        </a:p>
        <a:p>
          <a:pPr marL="0" lvl="0" indent="0" algn="ctr" defTabSz="488950">
            <a:lnSpc>
              <a:spcPct val="90000"/>
            </a:lnSpc>
            <a:spcBef>
              <a:spcPct val="0"/>
            </a:spcBef>
            <a:spcAft>
              <a:spcPct val="35000"/>
            </a:spcAft>
            <a:buNone/>
          </a:pPr>
          <a:r>
            <a:rPr lang="fr-FR" sz="1100" kern="1200" dirty="0">
              <a:latin typeface="+mn-lt"/>
            </a:rPr>
            <a:t>Tél. : 04.67.67.43.90</a:t>
          </a:r>
        </a:p>
      </dsp:txBody>
      <dsp:txXfrm>
        <a:off x="2957059" y="1464287"/>
        <a:ext cx="2612540" cy="1247889"/>
      </dsp:txXfrm>
    </dsp:sp>
    <dsp:sp modelId="{2A874587-0650-4817-8A01-FEB52F87FBB4}">
      <dsp:nvSpPr>
        <dsp:cNvPr id="0" name=""/>
        <dsp:cNvSpPr/>
      </dsp:nvSpPr>
      <dsp:spPr>
        <a:xfrm>
          <a:off x="2918235" y="2850718"/>
          <a:ext cx="2690188" cy="1325537"/>
        </a:xfrm>
        <a:prstGeom prst="roundRect">
          <a:avLst>
            <a:gd name="adj" fmla="val 10000"/>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Font typeface="Arial" panose="020B0604020202020204" pitchFamily="34" charset="0"/>
            <a:buNone/>
          </a:pPr>
          <a:r>
            <a:rPr lang="fr-FR" sz="1100" b="1" u="sng" kern="1200" dirty="0">
              <a:latin typeface="+mn-lt"/>
            </a:rPr>
            <a:t>Service IED CŒUR D HERAULT</a:t>
          </a:r>
          <a:br>
            <a:rPr lang="fr-FR" sz="1100" kern="1200" dirty="0">
              <a:latin typeface="+mn-lt"/>
            </a:rPr>
          </a:br>
          <a:r>
            <a:rPr lang="fr-FR" sz="1100" kern="1200" dirty="0">
              <a:latin typeface="+mn-lt"/>
            </a:rPr>
            <a:t>Interventions sur une partie des secteurs de la MDS Cœur d’Hérault / Pic St Loup :</a:t>
          </a:r>
          <a:br>
            <a:rPr lang="fr-FR" sz="1100" kern="1200" dirty="0">
              <a:latin typeface="+mn-lt"/>
            </a:rPr>
          </a:br>
          <a:r>
            <a:rPr lang="fr-FR" sz="1100" kern="1200" dirty="0">
              <a:latin typeface="+mn-lt"/>
            </a:rPr>
            <a:t>STS Clermont</a:t>
          </a:r>
          <a:br>
            <a:rPr lang="fr-FR" sz="1100" kern="1200" dirty="0">
              <a:latin typeface="+mn-lt"/>
            </a:rPr>
          </a:br>
          <a:r>
            <a:rPr lang="fr-FR" sz="1100" kern="1200" dirty="0">
              <a:latin typeface="+mn-lt"/>
            </a:rPr>
            <a:t>STS Gignac</a:t>
          </a:r>
          <a:br>
            <a:rPr lang="fr-FR" sz="1100" kern="1200" dirty="0">
              <a:latin typeface="+mn-lt"/>
            </a:rPr>
          </a:br>
          <a:r>
            <a:rPr lang="fr-FR" sz="1100" kern="1200" dirty="0">
              <a:latin typeface="+mn-lt"/>
            </a:rPr>
            <a:t>STS Lodève</a:t>
          </a:r>
        </a:p>
      </dsp:txBody>
      <dsp:txXfrm>
        <a:off x="2957059" y="2889542"/>
        <a:ext cx="2612540" cy="1247889"/>
      </dsp:txXfrm>
    </dsp:sp>
    <dsp:sp modelId="{15916973-C205-4425-88AC-74ABA712D326}">
      <dsp:nvSpPr>
        <dsp:cNvPr id="0" name=""/>
        <dsp:cNvSpPr/>
      </dsp:nvSpPr>
      <dsp:spPr>
        <a:xfrm>
          <a:off x="2071" y="1425463"/>
          <a:ext cx="2690188" cy="1325537"/>
        </a:xfrm>
        <a:prstGeom prst="roundRect">
          <a:avLst>
            <a:gd name="adj" fmla="val 10000"/>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fr-FR" sz="1100" b="1" kern="1200" dirty="0">
              <a:latin typeface="+mn-lt"/>
            </a:rPr>
            <a:t>Agence Vène &amp; Mosson</a:t>
          </a:r>
        </a:p>
        <a:p>
          <a:pPr marL="0" lvl="0" indent="0" algn="ctr" defTabSz="488950">
            <a:lnSpc>
              <a:spcPct val="90000"/>
            </a:lnSpc>
            <a:spcBef>
              <a:spcPct val="0"/>
            </a:spcBef>
            <a:spcAft>
              <a:spcPct val="35000"/>
            </a:spcAft>
            <a:buNone/>
          </a:pPr>
          <a:r>
            <a:rPr lang="fr-FR" sz="1100" kern="1200" dirty="0">
              <a:latin typeface="+mn-lt"/>
            </a:rPr>
            <a:t>300 rue des Condamines</a:t>
          </a:r>
          <a:br>
            <a:rPr lang="fr-FR" sz="1100" kern="1200" dirty="0">
              <a:latin typeface="+mn-lt"/>
            </a:rPr>
          </a:br>
          <a:r>
            <a:rPr lang="fr-FR" sz="1100" kern="1200" dirty="0">
              <a:latin typeface="+mn-lt"/>
            </a:rPr>
            <a:t>34570 Pignan</a:t>
          </a:r>
          <a:br>
            <a:rPr lang="fr-FR" sz="1100" kern="1200" dirty="0">
              <a:latin typeface="+mn-lt"/>
            </a:rPr>
          </a:br>
          <a:r>
            <a:rPr lang="fr-FR" sz="1100" kern="1200" dirty="0">
              <a:latin typeface="+mn-lt"/>
            </a:rPr>
            <a:t>Tél. : 04.67.67.83.20</a:t>
          </a:r>
        </a:p>
      </dsp:txBody>
      <dsp:txXfrm>
        <a:off x="40895" y="1464287"/>
        <a:ext cx="2612540" cy="1247889"/>
      </dsp:txXfrm>
    </dsp:sp>
    <dsp:sp modelId="{C6994334-CBF5-4A12-9785-21CC4F07CDFF}">
      <dsp:nvSpPr>
        <dsp:cNvPr id="0" name=""/>
        <dsp:cNvSpPr/>
      </dsp:nvSpPr>
      <dsp:spPr>
        <a:xfrm>
          <a:off x="2071" y="2850718"/>
          <a:ext cx="2690188" cy="1325537"/>
        </a:xfrm>
        <a:prstGeom prst="roundRect">
          <a:avLst>
            <a:gd name="adj" fmla="val 10000"/>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marL="57150" marR="0" lvl="0" indent="0" algn="ctr" defTabSz="444500" eaLnBrk="1" fontAlgn="auto" latinLnBrk="0" hangingPunct="1">
            <a:lnSpc>
              <a:spcPct val="90000"/>
            </a:lnSpc>
            <a:spcBef>
              <a:spcPct val="0"/>
            </a:spcBef>
            <a:spcAft>
              <a:spcPct val="15000"/>
            </a:spcAft>
            <a:buClrTx/>
            <a:buSzTx/>
            <a:buFontTx/>
            <a:buNone/>
            <a:tabLst/>
            <a:defRPr/>
          </a:pPr>
          <a:r>
            <a:rPr lang="fr-FR" sz="1100" b="1" u="sng" kern="1200" dirty="0">
              <a:latin typeface="+mn-lt"/>
            </a:rPr>
            <a:t>Service IED PIGNAN</a:t>
          </a:r>
          <a:br>
            <a:rPr lang="fr-FR" sz="1100" kern="1200" dirty="0">
              <a:latin typeface="+mn-lt"/>
            </a:rPr>
          </a:br>
          <a:r>
            <a:rPr lang="fr-FR" sz="1100" kern="1200" dirty="0">
              <a:latin typeface="+mn-lt"/>
            </a:rPr>
            <a:t>Interventions sur une partie des secteurs de la MDS du Montpelliérain :</a:t>
          </a:r>
          <a:br>
            <a:rPr lang="fr-FR" sz="1100" kern="1200" dirty="0">
              <a:latin typeface="+mn-lt"/>
            </a:rPr>
          </a:br>
          <a:r>
            <a:rPr lang="fr-FR" sz="1100" kern="1200" dirty="0">
              <a:latin typeface="+mn-lt"/>
            </a:rPr>
            <a:t>STS Pignan</a:t>
          </a:r>
          <a:br>
            <a:rPr lang="fr-FR" sz="1100" kern="1200" dirty="0">
              <a:latin typeface="+mn-lt"/>
            </a:rPr>
          </a:br>
          <a:r>
            <a:rPr lang="fr-FR" sz="1100" kern="1200" dirty="0">
              <a:latin typeface="+mn-lt"/>
            </a:rPr>
            <a:t>STS Lattes</a:t>
          </a:r>
        </a:p>
      </dsp:txBody>
      <dsp:txXfrm>
        <a:off x="40895" y="2889542"/>
        <a:ext cx="2612540" cy="1247889"/>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34190" y="3321887"/>
            <a:ext cx="12854146" cy="2292150"/>
          </a:xfrm>
        </p:spPr>
        <p:txBody>
          <a:bodyPr/>
          <a:lstStyle/>
          <a:p>
            <a:r>
              <a:rPr lang="fr-FR"/>
              <a:t>Cliquez pour modifier le style du titre</a:t>
            </a:r>
            <a:endParaRPr lang="fr-CA"/>
          </a:p>
        </p:txBody>
      </p:sp>
      <p:sp>
        <p:nvSpPr>
          <p:cNvPr id="3" name="Sous-titre 2"/>
          <p:cNvSpPr>
            <a:spLocks noGrp="1"/>
          </p:cNvSpPr>
          <p:nvPr>
            <p:ph type="subTitle" idx="1"/>
          </p:nvPr>
        </p:nvSpPr>
        <p:spPr>
          <a:xfrm>
            <a:off x="2268379" y="6059593"/>
            <a:ext cx="10585768" cy="2732758"/>
          </a:xfrm>
        </p:spPr>
        <p:txBody>
          <a:bodyPr/>
          <a:lstStyle>
            <a:lvl1pPr marL="0" indent="0" algn="ctr">
              <a:buNone/>
              <a:defRPr>
                <a:solidFill>
                  <a:schemeClr val="tx1">
                    <a:tint val="75000"/>
                  </a:schemeClr>
                </a:solidFill>
              </a:defRPr>
            </a:lvl1pPr>
            <a:lvl2pPr marL="737564" indent="0" algn="ctr">
              <a:buNone/>
              <a:defRPr>
                <a:solidFill>
                  <a:schemeClr val="tx1">
                    <a:tint val="75000"/>
                  </a:schemeClr>
                </a:solidFill>
              </a:defRPr>
            </a:lvl2pPr>
            <a:lvl3pPr marL="1475128" indent="0" algn="ctr">
              <a:buNone/>
              <a:defRPr>
                <a:solidFill>
                  <a:schemeClr val="tx1">
                    <a:tint val="75000"/>
                  </a:schemeClr>
                </a:solidFill>
              </a:defRPr>
            </a:lvl3pPr>
            <a:lvl4pPr marL="2212693" indent="0" algn="ctr">
              <a:buNone/>
              <a:defRPr>
                <a:solidFill>
                  <a:schemeClr val="tx1">
                    <a:tint val="75000"/>
                  </a:schemeClr>
                </a:solidFill>
              </a:defRPr>
            </a:lvl4pPr>
            <a:lvl5pPr marL="2950257" indent="0" algn="ctr">
              <a:buNone/>
              <a:defRPr>
                <a:solidFill>
                  <a:schemeClr val="tx1">
                    <a:tint val="75000"/>
                  </a:schemeClr>
                </a:solidFill>
              </a:defRPr>
            </a:lvl5pPr>
            <a:lvl6pPr marL="3687821" indent="0" algn="ctr">
              <a:buNone/>
              <a:defRPr>
                <a:solidFill>
                  <a:schemeClr val="tx1">
                    <a:tint val="75000"/>
                  </a:schemeClr>
                </a:solidFill>
              </a:defRPr>
            </a:lvl6pPr>
            <a:lvl7pPr marL="4425385" indent="0" algn="ctr">
              <a:buNone/>
              <a:defRPr>
                <a:solidFill>
                  <a:schemeClr val="tx1">
                    <a:tint val="75000"/>
                  </a:schemeClr>
                </a:solidFill>
              </a:defRPr>
            </a:lvl7pPr>
            <a:lvl8pPr marL="5162949" indent="0" algn="ctr">
              <a:buNone/>
              <a:defRPr>
                <a:solidFill>
                  <a:schemeClr val="tx1">
                    <a:tint val="75000"/>
                  </a:schemeClr>
                </a:solidFill>
              </a:defRPr>
            </a:lvl8pPr>
            <a:lvl9pPr marL="5900513" indent="0" algn="ctr">
              <a:buNone/>
              <a:defRPr>
                <a:solidFill>
                  <a:schemeClr val="tx1">
                    <a:tint val="75000"/>
                  </a:schemeClr>
                </a:solidFill>
              </a:defRPr>
            </a:lvl9pPr>
          </a:lstStyle>
          <a:p>
            <a:r>
              <a:rPr lang="fr-FR"/>
              <a:t>Cliquez pour modifier le style des sous-titres du masque</a:t>
            </a:r>
            <a:endParaRPr lang="fr-CA"/>
          </a:p>
        </p:txBody>
      </p:sp>
      <p:sp>
        <p:nvSpPr>
          <p:cNvPr id="4" name="Espace réservé de la date 3"/>
          <p:cNvSpPr>
            <a:spLocks noGrp="1"/>
          </p:cNvSpPr>
          <p:nvPr>
            <p:ph type="dt" sz="half" idx="10"/>
          </p:nvPr>
        </p:nvSpPr>
        <p:spPr/>
        <p:txBody>
          <a:bodyPr/>
          <a:lstStyle>
            <a:lvl1pPr>
              <a:defRPr/>
            </a:lvl1pPr>
          </a:lstStyle>
          <a:p>
            <a:pPr>
              <a:defRPr/>
            </a:pPr>
            <a:fld id="{373C418C-5AC6-4A01-B60F-6ADC4CBEE115}" type="datetimeFigureOut">
              <a:rPr lang="fr-FR"/>
              <a:pPr>
                <a:defRPr/>
              </a:pPr>
              <a:t>18/08/2025</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23EAB9DC-97AE-4EB4-923A-5665FC57290C}" type="slidenum">
              <a:rPr lang="fr-CA"/>
              <a:pPr>
                <a:defRPr/>
              </a:pPr>
              <a:t>‹N°›</a:t>
            </a:fld>
            <a:endParaRPr lang="fr-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A"/>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p:cNvSpPr>
            <a:spLocks noGrp="1"/>
          </p:cNvSpPr>
          <p:nvPr>
            <p:ph type="dt" sz="half" idx="10"/>
          </p:nvPr>
        </p:nvSpPr>
        <p:spPr/>
        <p:txBody>
          <a:bodyPr/>
          <a:lstStyle>
            <a:lvl1pPr>
              <a:defRPr/>
            </a:lvl1pPr>
          </a:lstStyle>
          <a:p>
            <a:pPr>
              <a:defRPr/>
            </a:pPr>
            <a:fld id="{CAABA655-1D6B-4AA6-AC5D-C5067EFDE87C}" type="datetimeFigureOut">
              <a:rPr lang="fr-FR"/>
              <a:pPr>
                <a:defRPr/>
              </a:pPr>
              <a:t>18/08/2025</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493DF219-25D8-4D37-B6C5-FE9381BF3DA2}" type="slidenum">
              <a:rPr lang="fr-CA"/>
              <a:pPr>
                <a:defRPr/>
              </a:pPr>
              <a:t>‹N°›</a:t>
            </a:fld>
            <a:endParaRPr lang="fr-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10963831" y="428233"/>
            <a:ext cx="3402568" cy="9124045"/>
          </a:xfrm>
        </p:spPr>
        <p:txBody>
          <a:bodyPr vert="eaVert"/>
          <a:lstStyle/>
          <a:p>
            <a:r>
              <a:rPr lang="fr-FR"/>
              <a:t>Cliquez pour modifier le style du titre</a:t>
            </a:r>
            <a:endParaRPr lang="fr-CA"/>
          </a:p>
        </p:txBody>
      </p:sp>
      <p:sp>
        <p:nvSpPr>
          <p:cNvPr id="3" name="Espace réservé du texte vertical 2"/>
          <p:cNvSpPr>
            <a:spLocks noGrp="1"/>
          </p:cNvSpPr>
          <p:nvPr>
            <p:ph type="body" orient="vert" idx="1"/>
          </p:nvPr>
        </p:nvSpPr>
        <p:spPr>
          <a:xfrm>
            <a:off x="756126" y="428233"/>
            <a:ext cx="9955662" cy="912404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p:cNvSpPr>
            <a:spLocks noGrp="1"/>
          </p:cNvSpPr>
          <p:nvPr>
            <p:ph type="dt" sz="half" idx="10"/>
          </p:nvPr>
        </p:nvSpPr>
        <p:spPr/>
        <p:txBody>
          <a:bodyPr/>
          <a:lstStyle>
            <a:lvl1pPr>
              <a:defRPr/>
            </a:lvl1pPr>
          </a:lstStyle>
          <a:p>
            <a:pPr>
              <a:defRPr/>
            </a:pPr>
            <a:fld id="{2959BB4F-FF4C-4F3B-BBF5-B261131D40E7}" type="datetimeFigureOut">
              <a:rPr lang="fr-FR"/>
              <a:pPr>
                <a:defRPr/>
              </a:pPr>
              <a:t>18/08/2025</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3AC35F25-6EA0-4A6B-BF49-6B18EF2473C7}" type="slidenum">
              <a:rPr lang="fr-CA"/>
              <a:pPr>
                <a:defRPr/>
              </a:pPr>
              <a:t>‹N°›</a:t>
            </a:fld>
            <a:endParaRPr lang="fr-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A"/>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p:cNvSpPr>
            <a:spLocks noGrp="1"/>
          </p:cNvSpPr>
          <p:nvPr>
            <p:ph type="dt" sz="half" idx="10"/>
          </p:nvPr>
        </p:nvSpPr>
        <p:spPr/>
        <p:txBody>
          <a:bodyPr/>
          <a:lstStyle>
            <a:lvl1pPr>
              <a:defRPr/>
            </a:lvl1pPr>
          </a:lstStyle>
          <a:p>
            <a:pPr>
              <a:defRPr/>
            </a:pPr>
            <a:fld id="{0E9CBDB6-DB4F-4377-B764-B36372E7BB76}" type="datetimeFigureOut">
              <a:rPr lang="fr-FR"/>
              <a:pPr>
                <a:defRPr/>
              </a:pPr>
              <a:t>18/08/2025</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A4081BD5-E736-4A01-8529-643B5A04EB2D}" type="slidenum">
              <a:rPr lang="fr-CA"/>
              <a:pPr>
                <a:defRPr/>
              </a:pPr>
              <a:t>‹N°›</a:t>
            </a:fld>
            <a:endParaRPr lang="fr-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194575" y="6871501"/>
            <a:ext cx="12854146" cy="2123828"/>
          </a:xfrm>
        </p:spPr>
        <p:txBody>
          <a:bodyPr anchor="t"/>
          <a:lstStyle>
            <a:lvl1pPr algn="l">
              <a:defRPr sz="6500" b="1" cap="all"/>
            </a:lvl1pPr>
          </a:lstStyle>
          <a:p>
            <a:r>
              <a:rPr lang="fr-FR"/>
              <a:t>Cliquez pour modifier le style du titre</a:t>
            </a:r>
            <a:endParaRPr lang="fr-CA"/>
          </a:p>
        </p:txBody>
      </p:sp>
      <p:sp>
        <p:nvSpPr>
          <p:cNvPr id="3" name="Espace réservé du texte 2"/>
          <p:cNvSpPr>
            <a:spLocks noGrp="1"/>
          </p:cNvSpPr>
          <p:nvPr>
            <p:ph type="body" idx="1"/>
          </p:nvPr>
        </p:nvSpPr>
        <p:spPr>
          <a:xfrm>
            <a:off x="1194575" y="4532320"/>
            <a:ext cx="12854146" cy="2339181"/>
          </a:xfrm>
        </p:spPr>
        <p:txBody>
          <a:bodyPr anchor="b"/>
          <a:lstStyle>
            <a:lvl1pPr marL="0" indent="0">
              <a:buNone/>
              <a:defRPr sz="3200">
                <a:solidFill>
                  <a:schemeClr val="tx1">
                    <a:tint val="75000"/>
                  </a:schemeClr>
                </a:solidFill>
              </a:defRPr>
            </a:lvl1pPr>
            <a:lvl2pPr marL="737564" indent="0">
              <a:buNone/>
              <a:defRPr sz="2900">
                <a:solidFill>
                  <a:schemeClr val="tx1">
                    <a:tint val="75000"/>
                  </a:schemeClr>
                </a:solidFill>
              </a:defRPr>
            </a:lvl2pPr>
            <a:lvl3pPr marL="1475128" indent="0">
              <a:buNone/>
              <a:defRPr sz="2500">
                <a:solidFill>
                  <a:schemeClr val="tx1">
                    <a:tint val="75000"/>
                  </a:schemeClr>
                </a:solidFill>
              </a:defRPr>
            </a:lvl3pPr>
            <a:lvl4pPr marL="2212693" indent="0">
              <a:buNone/>
              <a:defRPr sz="2300">
                <a:solidFill>
                  <a:schemeClr val="tx1">
                    <a:tint val="75000"/>
                  </a:schemeClr>
                </a:solidFill>
              </a:defRPr>
            </a:lvl4pPr>
            <a:lvl5pPr marL="2950257" indent="0">
              <a:buNone/>
              <a:defRPr sz="2300">
                <a:solidFill>
                  <a:schemeClr val="tx1">
                    <a:tint val="75000"/>
                  </a:schemeClr>
                </a:solidFill>
              </a:defRPr>
            </a:lvl5pPr>
            <a:lvl6pPr marL="3687821" indent="0">
              <a:buNone/>
              <a:defRPr sz="2300">
                <a:solidFill>
                  <a:schemeClr val="tx1">
                    <a:tint val="75000"/>
                  </a:schemeClr>
                </a:solidFill>
              </a:defRPr>
            </a:lvl6pPr>
            <a:lvl7pPr marL="4425385" indent="0">
              <a:buNone/>
              <a:defRPr sz="2300">
                <a:solidFill>
                  <a:schemeClr val="tx1">
                    <a:tint val="75000"/>
                  </a:schemeClr>
                </a:solidFill>
              </a:defRPr>
            </a:lvl7pPr>
            <a:lvl8pPr marL="5162949" indent="0">
              <a:buNone/>
              <a:defRPr sz="2300">
                <a:solidFill>
                  <a:schemeClr val="tx1">
                    <a:tint val="75000"/>
                  </a:schemeClr>
                </a:solidFill>
              </a:defRPr>
            </a:lvl8pPr>
            <a:lvl9pPr marL="5900513" indent="0">
              <a:buNone/>
              <a:defRPr sz="23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5BC1D897-9AF8-4A50-A54B-9A7889C5238F}" type="datetimeFigureOut">
              <a:rPr lang="fr-FR"/>
              <a:pPr>
                <a:defRPr/>
              </a:pPr>
              <a:t>18/08/2025</a:t>
            </a:fld>
            <a:endParaRPr lang="fr-CA"/>
          </a:p>
        </p:txBody>
      </p:sp>
      <p:sp>
        <p:nvSpPr>
          <p:cNvPr id="5" name="Espace réservé du pied de page 4"/>
          <p:cNvSpPr>
            <a:spLocks noGrp="1"/>
          </p:cNvSpPr>
          <p:nvPr>
            <p:ph type="ftr" sz="quarter" idx="11"/>
          </p:nvPr>
        </p:nvSpPr>
        <p:spPr/>
        <p:txBody>
          <a:bodyPr/>
          <a:lstStyle>
            <a:lvl1pPr>
              <a:defRPr/>
            </a:lvl1pPr>
          </a:lstStyle>
          <a:p>
            <a:pPr>
              <a:defRPr/>
            </a:pPr>
            <a:endParaRPr lang="fr-CA"/>
          </a:p>
        </p:txBody>
      </p:sp>
      <p:sp>
        <p:nvSpPr>
          <p:cNvPr id="6" name="Espace réservé du numéro de diapositive 5"/>
          <p:cNvSpPr>
            <a:spLocks noGrp="1"/>
          </p:cNvSpPr>
          <p:nvPr>
            <p:ph type="sldNum" sz="quarter" idx="12"/>
          </p:nvPr>
        </p:nvSpPr>
        <p:spPr/>
        <p:txBody>
          <a:bodyPr/>
          <a:lstStyle>
            <a:lvl1pPr>
              <a:defRPr/>
            </a:lvl1pPr>
          </a:lstStyle>
          <a:p>
            <a:pPr>
              <a:defRPr/>
            </a:pPr>
            <a:fld id="{E810BFB5-8340-48E8-A90B-E3BFDE8440F8}" type="slidenum">
              <a:rPr lang="fr-CA"/>
              <a:pPr>
                <a:defRPr/>
              </a:pPr>
              <a:t>‹N°›</a:t>
            </a:fld>
            <a:endParaRPr lang="fr-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A"/>
          </a:p>
        </p:txBody>
      </p:sp>
      <p:sp>
        <p:nvSpPr>
          <p:cNvPr id="3" name="Espace réservé du contenu 2"/>
          <p:cNvSpPr>
            <a:spLocks noGrp="1"/>
          </p:cNvSpPr>
          <p:nvPr>
            <p:ph sz="half" idx="1"/>
          </p:nvPr>
        </p:nvSpPr>
        <p:spPr>
          <a:xfrm>
            <a:off x="756126" y="2495128"/>
            <a:ext cx="6679115" cy="7057149"/>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contenu 3"/>
          <p:cNvSpPr>
            <a:spLocks noGrp="1"/>
          </p:cNvSpPr>
          <p:nvPr>
            <p:ph sz="half" idx="2"/>
          </p:nvPr>
        </p:nvSpPr>
        <p:spPr>
          <a:xfrm>
            <a:off x="7687284" y="2495128"/>
            <a:ext cx="6679115" cy="7057149"/>
          </a:xfrm>
        </p:spPr>
        <p:txBody>
          <a:bodyPr/>
          <a:lstStyle>
            <a:lvl1pPr>
              <a:defRPr sz="4500"/>
            </a:lvl1pPr>
            <a:lvl2pPr>
              <a:defRPr sz="3900"/>
            </a:lvl2pPr>
            <a:lvl3pPr>
              <a:defRPr sz="3200"/>
            </a:lvl3pPr>
            <a:lvl4pPr>
              <a:defRPr sz="2900"/>
            </a:lvl4pPr>
            <a:lvl5pPr>
              <a:defRPr sz="2900"/>
            </a:lvl5pPr>
            <a:lvl6pPr>
              <a:defRPr sz="2900"/>
            </a:lvl6pPr>
            <a:lvl7pPr>
              <a:defRPr sz="2900"/>
            </a:lvl7pPr>
            <a:lvl8pPr>
              <a:defRPr sz="2900"/>
            </a:lvl8pPr>
            <a:lvl9pPr>
              <a:defRPr sz="29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e la date 3"/>
          <p:cNvSpPr>
            <a:spLocks noGrp="1"/>
          </p:cNvSpPr>
          <p:nvPr>
            <p:ph type="dt" sz="half" idx="10"/>
          </p:nvPr>
        </p:nvSpPr>
        <p:spPr/>
        <p:txBody>
          <a:bodyPr/>
          <a:lstStyle>
            <a:lvl1pPr>
              <a:defRPr/>
            </a:lvl1pPr>
          </a:lstStyle>
          <a:p>
            <a:pPr>
              <a:defRPr/>
            </a:pPr>
            <a:fld id="{BBBFC9E9-27AD-44C8-9A69-EC8698EF3897}" type="datetimeFigureOut">
              <a:rPr lang="fr-FR"/>
              <a:pPr>
                <a:defRPr/>
              </a:pPr>
              <a:t>18/08/2025</a:t>
            </a:fld>
            <a:endParaRPr lang="fr-CA"/>
          </a:p>
        </p:txBody>
      </p:sp>
      <p:sp>
        <p:nvSpPr>
          <p:cNvPr id="6" name="Espace réservé du pied de page 4"/>
          <p:cNvSpPr>
            <a:spLocks noGrp="1"/>
          </p:cNvSpPr>
          <p:nvPr>
            <p:ph type="ftr" sz="quarter" idx="11"/>
          </p:nvPr>
        </p:nvSpPr>
        <p:spPr/>
        <p:txBody>
          <a:bodyPr/>
          <a:lstStyle>
            <a:lvl1pPr>
              <a:defRPr/>
            </a:lvl1pPr>
          </a:lstStyle>
          <a:p>
            <a:pPr>
              <a:defRPr/>
            </a:pPr>
            <a:endParaRPr lang="fr-CA"/>
          </a:p>
        </p:txBody>
      </p:sp>
      <p:sp>
        <p:nvSpPr>
          <p:cNvPr id="7" name="Espace réservé du numéro de diapositive 5"/>
          <p:cNvSpPr>
            <a:spLocks noGrp="1"/>
          </p:cNvSpPr>
          <p:nvPr>
            <p:ph type="sldNum" sz="quarter" idx="12"/>
          </p:nvPr>
        </p:nvSpPr>
        <p:spPr/>
        <p:txBody>
          <a:bodyPr/>
          <a:lstStyle>
            <a:lvl1pPr>
              <a:defRPr/>
            </a:lvl1pPr>
          </a:lstStyle>
          <a:p>
            <a:pPr>
              <a:defRPr/>
            </a:pPr>
            <a:fld id="{20B099AC-84E8-4E39-AFC8-35897BC44AC6}" type="slidenum">
              <a:rPr lang="fr-CA"/>
              <a:pPr>
                <a:defRPr/>
              </a:pPr>
              <a:t>‹N°›</a:t>
            </a:fld>
            <a:endParaRPr lang="fr-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fr-CA"/>
          </a:p>
        </p:txBody>
      </p:sp>
      <p:sp>
        <p:nvSpPr>
          <p:cNvPr id="3" name="Espace réservé du texte 2"/>
          <p:cNvSpPr>
            <a:spLocks noGrp="1"/>
          </p:cNvSpPr>
          <p:nvPr>
            <p:ph type="body" idx="1"/>
          </p:nvPr>
        </p:nvSpPr>
        <p:spPr>
          <a:xfrm>
            <a:off x="756127" y="2393640"/>
            <a:ext cx="6681741" cy="997555"/>
          </a:xfrm>
        </p:spPr>
        <p:txBody>
          <a:bodyPr anchor="b"/>
          <a:lstStyle>
            <a:lvl1pPr marL="0" indent="0">
              <a:buNone/>
              <a:defRPr sz="3900" b="1"/>
            </a:lvl1pPr>
            <a:lvl2pPr marL="737564" indent="0">
              <a:buNone/>
              <a:defRPr sz="3200" b="1"/>
            </a:lvl2pPr>
            <a:lvl3pPr marL="1475128" indent="0">
              <a:buNone/>
              <a:defRPr sz="2900" b="1"/>
            </a:lvl3pPr>
            <a:lvl4pPr marL="2212693" indent="0">
              <a:buNone/>
              <a:defRPr sz="2500" b="1"/>
            </a:lvl4pPr>
            <a:lvl5pPr marL="2950257" indent="0">
              <a:buNone/>
              <a:defRPr sz="2500" b="1"/>
            </a:lvl5pPr>
            <a:lvl6pPr marL="3687821" indent="0">
              <a:buNone/>
              <a:defRPr sz="2500" b="1"/>
            </a:lvl6pPr>
            <a:lvl7pPr marL="4425385" indent="0">
              <a:buNone/>
              <a:defRPr sz="2500" b="1"/>
            </a:lvl7pPr>
            <a:lvl8pPr marL="5162949" indent="0">
              <a:buNone/>
              <a:defRPr sz="2500" b="1"/>
            </a:lvl8pPr>
            <a:lvl9pPr marL="5900513" indent="0">
              <a:buNone/>
              <a:defRPr sz="2500" b="1"/>
            </a:lvl9pPr>
          </a:lstStyle>
          <a:p>
            <a:pPr lvl="0"/>
            <a:r>
              <a:rPr lang="fr-FR"/>
              <a:t>Cliquez pour modifier les styles du texte du masque</a:t>
            </a:r>
          </a:p>
        </p:txBody>
      </p:sp>
      <p:sp>
        <p:nvSpPr>
          <p:cNvPr id="4" name="Espace réservé du contenu 3"/>
          <p:cNvSpPr>
            <a:spLocks noGrp="1"/>
          </p:cNvSpPr>
          <p:nvPr>
            <p:ph sz="half" idx="2"/>
          </p:nvPr>
        </p:nvSpPr>
        <p:spPr>
          <a:xfrm>
            <a:off x="756127" y="3391195"/>
            <a:ext cx="6681741" cy="6161082"/>
          </a:xfrm>
        </p:spPr>
        <p:txBody>
          <a:bodyPr/>
          <a:lstStyle>
            <a:lvl1pPr>
              <a:defRPr sz="39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5" name="Espace réservé du texte 4"/>
          <p:cNvSpPr>
            <a:spLocks noGrp="1"/>
          </p:cNvSpPr>
          <p:nvPr>
            <p:ph type="body" sz="quarter" idx="3"/>
          </p:nvPr>
        </p:nvSpPr>
        <p:spPr>
          <a:xfrm>
            <a:off x="7682034" y="2393640"/>
            <a:ext cx="6684366" cy="997555"/>
          </a:xfrm>
        </p:spPr>
        <p:txBody>
          <a:bodyPr anchor="b"/>
          <a:lstStyle>
            <a:lvl1pPr marL="0" indent="0">
              <a:buNone/>
              <a:defRPr sz="3900" b="1"/>
            </a:lvl1pPr>
            <a:lvl2pPr marL="737564" indent="0">
              <a:buNone/>
              <a:defRPr sz="3200" b="1"/>
            </a:lvl2pPr>
            <a:lvl3pPr marL="1475128" indent="0">
              <a:buNone/>
              <a:defRPr sz="2900" b="1"/>
            </a:lvl3pPr>
            <a:lvl4pPr marL="2212693" indent="0">
              <a:buNone/>
              <a:defRPr sz="2500" b="1"/>
            </a:lvl4pPr>
            <a:lvl5pPr marL="2950257" indent="0">
              <a:buNone/>
              <a:defRPr sz="2500" b="1"/>
            </a:lvl5pPr>
            <a:lvl6pPr marL="3687821" indent="0">
              <a:buNone/>
              <a:defRPr sz="2500" b="1"/>
            </a:lvl6pPr>
            <a:lvl7pPr marL="4425385" indent="0">
              <a:buNone/>
              <a:defRPr sz="2500" b="1"/>
            </a:lvl7pPr>
            <a:lvl8pPr marL="5162949" indent="0">
              <a:buNone/>
              <a:defRPr sz="2500" b="1"/>
            </a:lvl8pPr>
            <a:lvl9pPr marL="5900513" indent="0">
              <a:buNone/>
              <a:defRPr sz="2500" b="1"/>
            </a:lvl9pPr>
          </a:lstStyle>
          <a:p>
            <a:pPr lvl="0"/>
            <a:r>
              <a:rPr lang="fr-FR"/>
              <a:t>Cliquez pour modifier les styles du texte du masque</a:t>
            </a:r>
          </a:p>
        </p:txBody>
      </p:sp>
      <p:sp>
        <p:nvSpPr>
          <p:cNvPr id="6" name="Espace réservé du contenu 5"/>
          <p:cNvSpPr>
            <a:spLocks noGrp="1"/>
          </p:cNvSpPr>
          <p:nvPr>
            <p:ph sz="quarter" idx="4"/>
          </p:nvPr>
        </p:nvSpPr>
        <p:spPr>
          <a:xfrm>
            <a:off x="7682034" y="3391195"/>
            <a:ext cx="6684366" cy="6161082"/>
          </a:xfrm>
        </p:spPr>
        <p:txBody>
          <a:bodyPr/>
          <a:lstStyle>
            <a:lvl1pPr>
              <a:defRPr sz="39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7" name="Espace réservé de la date 3"/>
          <p:cNvSpPr>
            <a:spLocks noGrp="1"/>
          </p:cNvSpPr>
          <p:nvPr>
            <p:ph type="dt" sz="half" idx="10"/>
          </p:nvPr>
        </p:nvSpPr>
        <p:spPr/>
        <p:txBody>
          <a:bodyPr/>
          <a:lstStyle>
            <a:lvl1pPr>
              <a:defRPr/>
            </a:lvl1pPr>
          </a:lstStyle>
          <a:p>
            <a:pPr>
              <a:defRPr/>
            </a:pPr>
            <a:fld id="{9C36964F-5296-499F-AEE4-AF190AC66FD5}" type="datetimeFigureOut">
              <a:rPr lang="fr-FR"/>
              <a:pPr>
                <a:defRPr/>
              </a:pPr>
              <a:t>18/08/2025</a:t>
            </a:fld>
            <a:endParaRPr lang="fr-CA"/>
          </a:p>
        </p:txBody>
      </p:sp>
      <p:sp>
        <p:nvSpPr>
          <p:cNvPr id="8" name="Espace réservé du pied de page 4"/>
          <p:cNvSpPr>
            <a:spLocks noGrp="1"/>
          </p:cNvSpPr>
          <p:nvPr>
            <p:ph type="ftr" sz="quarter" idx="11"/>
          </p:nvPr>
        </p:nvSpPr>
        <p:spPr/>
        <p:txBody>
          <a:bodyPr/>
          <a:lstStyle>
            <a:lvl1pPr>
              <a:defRPr/>
            </a:lvl1pPr>
          </a:lstStyle>
          <a:p>
            <a:pPr>
              <a:defRPr/>
            </a:pPr>
            <a:endParaRPr lang="fr-CA"/>
          </a:p>
        </p:txBody>
      </p:sp>
      <p:sp>
        <p:nvSpPr>
          <p:cNvPr id="9" name="Espace réservé du numéro de diapositive 5"/>
          <p:cNvSpPr>
            <a:spLocks noGrp="1"/>
          </p:cNvSpPr>
          <p:nvPr>
            <p:ph type="sldNum" sz="quarter" idx="12"/>
          </p:nvPr>
        </p:nvSpPr>
        <p:spPr/>
        <p:txBody>
          <a:bodyPr/>
          <a:lstStyle>
            <a:lvl1pPr>
              <a:defRPr/>
            </a:lvl1pPr>
          </a:lstStyle>
          <a:p>
            <a:pPr>
              <a:defRPr/>
            </a:pPr>
            <a:fld id="{A301CB6E-3AD4-40B7-90DA-4295C0A9178D}" type="slidenum">
              <a:rPr lang="fr-CA"/>
              <a:pPr>
                <a:defRPr/>
              </a:pPr>
              <a:t>‹N°›</a:t>
            </a:fld>
            <a:endParaRPr lang="fr-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CA"/>
          </a:p>
        </p:txBody>
      </p:sp>
      <p:sp>
        <p:nvSpPr>
          <p:cNvPr id="3" name="Espace réservé de la date 3"/>
          <p:cNvSpPr>
            <a:spLocks noGrp="1"/>
          </p:cNvSpPr>
          <p:nvPr>
            <p:ph type="dt" sz="half" idx="10"/>
          </p:nvPr>
        </p:nvSpPr>
        <p:spPr/>
        <p:txBody>
          <a:bodyPr/>
          <a:lstStyle>
            <a:lvl1pPr>
              <a:defRPr/>
            </a:lvl1pPr>
          </a:lstStyle>
          <a:p>
            <a:pPr>
              <a:defRPr/>
            </a:pPr>
            <a:fld id="{857F80B7-31E8-45FD-9173-10EA0B515EF9}" type="datetimeFigureOut">
              <a:rPr lang="fr-FR"/>
              <a:pPr>
                <a:defRPr/>
              </a:pPr>
              <a:t>18/08/2025</a:t>
            </a:fld>
            <a:endParaRPr lang="fr-CA"/>
          </a:p>
        </p:txBody>
      </p:sp>
      <p:sp>
        <p:nvSpPr>
          <p:cNvPr id="4" name="Espace réservé du pied de page 4"/>
          <p:cNvSpPr>
            <a:spLocks noGrp="1"/>
          </p:cNvSpPr>
          <p:nvPr>
            <p:ph type="ftr" sz="quarter" idx="11"/>
          </p:nvPr>
        </p:nvSpPr>
        <p:spPr/>
        <p:txBody>
          <a:bodyPr/>
          <a:lstStyle>
            <a:lvl1pPr>
              <a:defRPr/>
            </a:lvl1pPr>
          </a:lstStyle>
          <a:p>
            <a:pPr>
              <a:defRPr/>
            </a:pPr>
            <a:endParaRPr lang="fr-CA"/>
          </a:p>
        </p:txBody>
      </p:sp>
      <p:sp>
        <p:nvSpPr>
          <p:cNvPr id="5" name="Espace réservé du numéro de diapositive 5"/>
          <p:cNvSpPr>
            <a:spLocks noGrp="1"/>
          </p:cNvSpPr>
          <p:nvPr>
            <p:ph type="sldNum" sz="quarter" idx="12"/>
          </p:nvPr>
        </p:nvSpPr>
        <p:spPr/>
        <p:txBody>
          <a:bodyPr/>
          <a:lstStyle>
            <a:lvl1pPr>
              <a:defRPr/>
            </a:lvl1pPr>
          </a:lstStyle>
          <a:p>
            <a:pPr>
              <a:defRPr/>
            </a:pPr>
            <a:fld id="{DAB4ECA4-8616-4B45-9BF4-9AD5B9060CE1}" type="slidenum">
              <a:rPr lang="fr-CA"/>
              <a:pPr>
                <a:defRPr/>
              </a:pPr>
              <a:t>‹N°›</a:t>
            </a:fld>
            <a:endParaRPr lang="fr-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C608BB8D-6A2F-4B4A-B644-09222F96E66B}" type="datetimeFigureOut">
              <a:rPr lang="fr-FR"/>
              <a:pPr>
                <a:defRPr/>
              </a:pPr>
              <a:t>18/08/2025</a:t>
            </a:fld>
            <a:endParaRPr lang="fr-CA"/>
          </a:p>
        </p:txBody>
      </p:sp>
      <p:sp>
        <p:nvSpPr>
          <p:cNvPr id="3" name="Espace réservé du pied de page 4"/>
          <p:cNvSpPr>
            <a:spLocks noGrp="1"/>
          </p:cNvSpPr>
          <p:nvPr>
            <p:ph type="ftr" sz="quarter" idx="11"/>
          </p:nvPr>
        </p:nvSpPr>
        <p:spPr/>
        <p:txBody>
          <a:bodyPr/>
          <a:lstStyle>
            <a:lvl1pPr>
              <a:defRPr/>
            </a:lvl1pPr>
          </a:lstStyle>
          <a:p>
            <a:pPr>
              <a:defRPr/>
            </a:pPr>
            <a:endParaRPr lang="fr-CA"/>
          </a:p>
        </p:txBody>
      </p:sp>
      <p:sp>
        <p:nvSpPr>
          <p:cNvPr id="4" name="Espace réservé du numéro de diapositive 5"/>
          <p:cNvSpPr>
            <a:spLocks noGrp="1"/>
          </p:cNvSpPr>
          <p:nvPr>
            <p:ph type="sldNum" sz="quarter" idx="12"/>
          </p:nvPr>
        </p:nvSpPr>
        <p:spPr/>
        <p:txBody>
          <a:bodyPr/>
          <a:lstStyle>
            <a:lvl1pPr>
              <a:defRPr/>
            </a:lvl1pPr>
          </a:lstStyle>
          <a:p>
            <a:pPr>
              <a:defRPr/>
            </a:pPr>
            <a:fld id="{5276D821-7129-4C3F-8E71-15E976998712}" type="slidenum">
              <a:rPr lang="fr-CA"/>
              <a:pPr>
                <a:defRPr/>
              </a:pPr>
              <a:t>‹N°›</a:t>
            </a:fld>
            <a:endParaRPr lang="fr-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56128" y="425756"/>
            <a:ext cx="4975206" cy="1811937"/>
          </a:xfrm>
        </p:spPr>
        <p:txBody>
          <a:bodyPr anchor="b"/>
          <a:lstStyle>
            <a:lvl1pPr algn="l">
              <a:defRPr sz="3200" b="1"/>
            </a:lvl1pPr>
          </a:lstStyle>
          <a:p>
            <a:r>
              <a:rPr lang="fr-FR"/>
              <a:t>Cliquez pour modifier le style du titre</a:t>
            </a:r>
            <a:endParaRPr lang="fr-CA"/>
          </a:p>
        </p:txBody>
      </p:sp>
      <p:sp>
        <p:nvSpPr>
          <p:cNvPr id="3" name="Espace réservé du contenu 2"/>
          <p:cNvSpPr>
            <a:spLocks noGrp="1"/>
          </p:cNvSpPr>
          <p:nvPr>
            <p:ph idx="1"/>
          </p:nvPr>
        </p:nvSpPr>
        <p:spPr>
          <a:xfrm>
            <a:off x="5912487" y="425757"/>
            <a:ext cx="8453912" cy="9126520"/>
          </a:xfrm>
        </p:spPr>
        <p:txBody>
          <a:bodyPr/>
          <a:lstStyle>
            <a:lvl1pPr>
              <a:defRPr sz="5200"/>
            </a:lvl1pPr>
            <a:lvl2pPr>
              <a:defRPr sz="4500"/>
            </a:lvl2pPr>
            <a:lvl3pPr>
              <a:defRPr sz="3900"/>
            </a:lvl3pPr>
            <a:lvl4pPr>
              <a:defRPr sz="3200"/>
            </a:lvl4pPr>
            <a:lvl5pPr>
              <a:defRPr sz="3200"/>
            </a:lvl5pPr>
            <a:lvl6pPr>
              <a:defRPr sz="3200"/>
            </a:lvl6pPr>
            <a:lvl7pPr>
              <a:defRPr sz="3200"/>
            </a:lvl7pPr>
            <a:lvl8pPr>
              <a:defRPr sz="3200"/>
            </a:lvl8pPr>
            <a:lvl9pPr>
              <a:defRPr sz="3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u texte 3"/>
          <p:cNvSpPr>
            <a:spLocks noGrp="1"/>
          </p:cNvSpPr>
          <p:nvPr>
            <p:ph type="body" sz="half" idx="2"/>
          </p:nvPr>
        </p:nvSpPr>
        <p:spPr>
          <a:xfrm>
            <a:off x="756128" y="2237694"/>
            <a:ext cx="4975206" cy="7314583"/>
          </a:xfrm>
        </p:spPr>
        <p:txBody>
          <a:bodyPr/>
          <a:lstStyle>
            <a:lvl1pPr marL="0" indent="0">
              <a:buNone/>
              <a:defRPr sz="2300"/>
            </a:lvl1pPr>
            <a:lvl2pPr marL="737564" indent="0">
              <a:buNone/>
              <a:defRPr sz="2000"/>
            </a:lvl2pPr>
            <a:lvl3pPr marL="1475128" indent="0">
              <a:buNone/>
              <a:defRPr sz="1600"/>
            </a:lvl3pPr>
            <a:lvl4pPr marL="2212693" indent="0">
              <a:buNone/>
              <a:defRPr sz="1500"/>
            </a:lvl4pPr>
            <a:lvl5pPr marL="2950257" indent="0">
              <a:buNone/>
              <a:defRPr sz="1500"/>
            </a:lvl5pPr>
            <a:lvl6pPr marL="3687821" indent="0">
              <a:buNone/>
              <a:defRPr sz="1500"/>
            </a:lvl6pPr>
            <a:lvl7pPr marL="4425385" indent="0">
              <a:buNone/>
              <a:defRPr sz="1500"/>
            </a:lvl7pPr>
            <a:lvl8pPr marL="5162949" indent="0">
              <a:buNone/>
              <a:defRPr sz="1500"/>
            </a:lvl8pPr>
            <a:lvl9pPr marL="5900513" indent="0">
              <a:buNone/>
              <a:defRPr sz="1500"/>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AFD71CB9-1FDA-4FDB-A2D2-67D63A409006}" type="datetimeFigureOut">
              <a:rPr lang="fr-FR"/>
              <a:pPr>
                <a:defRPr/>
              </a:pPr>
              <a:t>18/08/2025</a:t>
            </a:fld>
            <a:endParaRPr lang="fr-CA"/>
          </a:p>
        </p:txBody>
      </p:sp>
      <p:sp>
        <p:nvSpPr>
          <p:cNvPr id="6" name="Espace réservé du pied de page 4"/>
          <p:cNvSpPr>
            <a:spLocks noGrp="1"/>
          </p:cNvSpPr>
          <p:nvPr>
            <p:ph type="ftr" sz="quarter" idx="11"/>
          </p:nvPr>
        </p:nvSpPr>
        <p:spPr/>
        <p:txBody>
          <a:bodyPr/>
          <a:lstStyle>
            <a:lvl1pPr>
              <a:defRPr/>
            </a:lvl1pPr>
          </a:lstStyle>
          <a:p>
            <a:pPr>
              <a:defRPr/>
            </a:pPr>
            <a:endParaRPr lang="fr-CA"/>
          </a:p>
        </p:txBody>
      </p:sp>
      <p:sp>
        <p:nvSpPr>
          <p:cNvPr id="7" name="Espace réservé du numéro de diapositive 5"/>
          <p:cNvSpPr>
            <a:spLocks noGrp="1"/>
          </p:cNvSpPr>
          <p:nvPr>
            <p:ph type="sldNum" sz="quarter" idx="12"/>
          </p:nvPr>
        </p:nvSpPr>
        <p:spPr/>
        <p:txBody>
          <a:bodyPr/>
          <a:lstStyle>
            <a:lvl1pPr>
              <a:defRPr/>
            </a:lvl1pPr>
          </a:lstStyle>
          <a:p>
            <a:pPr>
              <a:defRPr/>
            </a:pPr>
            <a:fld id="{0AF53373-07F4-48AF-BEC1-27524F2D9B49}" type="slidenum">
              <a:rPr lang="fr-CA"/>
              <a:pPr>
                <a:defRPr/>
              </a:pPr>
              <a:t>‹N°›</a:t>
            </a:fld>
            <a:endParaRPr lang="fr-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964121" y="7485381"/>
            <a:ext cx="9073515" cy="883691"/>
          </a:xfrm>
        </p:spPr>
        <p:txBody>
          <a:bodyPr anchor="b"/>
          <a:lstStyle>
            <a:lvl1pPr algn="l">
              <a:defRPr sz="3200" b="1"/>
            </a:lvl1pPr>
          </a:lstStyle>
          <a:p>
            <a:r>
              <a:rPr lang="fr-FR"/>
              <a:t>Cliquez pour modifier le style du titre</a:t>
            </a:r>
            <a:endParaRPr lang="fr-CA"/>
          </a:p>
        </p:txBody>
      </p:sp>
      <p:sp>
        <p:nvSpPr>
          <p:cNvPr id="3" name="Espace réservé pour une image  2"/>
          <p:cNvSpPr>
            <a:spLocks noGrp="1"/>
          </p:cNvSpPr>
          <p:nvPr>
            <p:ph type="pic" idx="1"/>
          </p:nvPr>
        </p:nvSpPr>
        <p:spPr>
          <a:xfrm>
            <a:off x="2964121" y="955475"/>
            <a:ext cx="9073515" cy="6416040"/>
          </a:xfrm>
        </p:spPr>
        <p:txBody>
          <a:bodyPr rtlCol="0">
            <a:normAutofit/>
          </a:bodyPr>
          <a:lstStyle>
            <a:lvl1pPr marL="0" indent="0">
              <a:buNone/>
              <a:defRPr sz="5200"/>
            </a:lvl1pPr>
            <a:lvl2pPr marL="737564" indent="0">
              <a:buNone/>
              <a:defRPr sz="4500"/>
            </a:lvl2pPr>
            <a:lvl3pPr marL="1475128" indent="0">
              <a:buNone/>
              <a:defRPr sz="3900"/>
            </a:lvl3pPr>
            <a:lvl4pPr marL="2212693" indent="0">
              <a:buNone/>
              <a:defRPr sz="3200"/>
            </a:lvl4pPr>
            <a:lvl5pPr marL="2950257" indent="0">
              <a:buNone/>
              <a:defRPr sz="3200"/>
            </a:lvl5pPr>
            <a:lvl6pPr marL="3687821" indent="0">
              <a:buNone/>
              <a:defRPr sz="3200"/>
            </a:lvl6pPr>
            <a:lvl7pPr marL="4425385" indent="0">
              <a:buNone/>
              <a:defRPr sz="3200"/>
            </a:lvl7pPr>
            <a:lvl8pPr marL="5162949" indent="0">
              <a:buNone/>
              <a:defRPr sz="3200"/>
            </a:lvl8pPr>
            <a:lvl9pPr marL="5900513" indent="0">
              <a:buNone/>
              <a:defRPr sz="3200"/>
            </a:lvl9pPr>
          </a:lstStyle>
          <a:p>
            <a:pPr lvl="0"/>
            <a:r>
              <a:rPr lang="fr-FR" noProof="0"/>
              <a:t>Cliquez sur l'icône pour ajouter une image</a:t>
            </a:r>
            <a:endParaRPr lang="fr-CA" noProof="0"/>
          </a:p>
        </p:txBody>
      </p:sp>
      <p:sp>
        <p:nvSpPr>
          <p:cNvPr id="4" name="Espace réservé du texte 3"/>
          <p:cNvSpPr>
            <a:spLocks noGrp="1"/>
          </p:cNvSpPr>
          <p:nvPr>
            <p:ph type="body" sz="half" idx="2"/>
          </p:nvPr>
        </p:nvSpPr>
        <p:spPr>
          <a:xfrm>
            <a:off x="2964121" y="8369072"/>
            <a:ext cx="9073515" cy="1254989"/>
          </a:xfrm>
        </p:spPr>
        <p:txBody>
          <a:bodyPr/>
          <a:lstStyle>
            <a:lvl1pPr marL="0" indent="0">
              <a:buNone/>
              <a:defRPr sz="2300"/>
            </a:lvl1pPr>
            <a:lvl2pPr marL="737564" indent="0">
              <a:buNone/>
              <a:defRPr sz="2000"/>
            </a:lvl2pPr>
            <a:lvl3pPr marL="1475128" indent="0">
              <a:buNone/>
              <a:defRPr sz="1600"/>
            </a:lvl3pPr>
            <a:lvl4pPr marL="2212693" indent="0">
              <a:buNone/>
              <a:defRPr sz="1500"/>
            </a:lvl4pPr>
            <a:lvl5pPr marL="2950257" indent="0">
              <a:buNone/>
              <a:defRPr sz="1500"/>
            </a:lvl5pPr>
            <a:lvl6pPr marL="3687821" indent="0">
              <a:buNone/>
              <a:defRPr sz="1500"/>
            </a:lvl6pPr>
            <a:lvl7pPr marL="4425385" indent="0">
              <a:buNone/>
              <a:defRPr sz="1500"/>
            </a:lvl7pPr>
            <a:lvl8pPr marL="5162949" indent="0">
              <a:buNone/>
              <a:defRPr sz="1500"/>
            </a:lvl8pPr>
            <a:lvl9pPr marL="5900513" indent="0">
              <a:buNone/>
              <a:defRPr sz="1500"/>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E35B30D6-3141-492E-A0AD-5C8C42D0AE0E}" type="datetimeFigureOut">
              <a:rPr lang="fr-FR"/>
              <a:pPr>
                <a:defRPr/>
              </a:pPr>
              <a:t>18/08/2025</a:t>
            </a:fld>
            <a:endParaRPr lang="fr-CA"/>
          </a:p>
        </p:txBody>
      </p:sp>
      <p:sp>
        <p:nvSpPr>
          <p:cNvPr id="6" name="Espace réservé du pied de page 4"/>
          <p:cNvSpPr>
            <a:spLocks noGrp="1"/>
          </p:cNvSpPr>
          <p:nvPr>
            <p:ph type="ftr" sz="quarter" idx="11"/>
          </p:nvPr>
        </p:nvSpPr>
        <p:spPr/>
        <p:txBody>
          <a:bodyPr/>
          <a:lstStyle>
            <a:lvl1pPr>
              <a:defRPr/>
            </a:lvl1pPr>
          </a:lstStyle>
          <a:p>
            <a:pPr>
              <a:defRPr/>
            </a:pPr>
            <a:endParaRPr lang="fr-CA"/>
          </a:p>
        </p:txBody>
      </p:sp>
      <p:sp>
        <p:nvSpPr>
          <p:cNvPr id="7" name="Espace réservé du numéro de diapositive 5"/>
          <p:cNvSpPr>
            <a:spLocks noGrp="1"/>
          </p:cNvSpPr>
          <p:nvPr>
            <p:ph type="sldNum" sz="quarter" idx="12"/>
          </p:nvPr>
        </p:nvSpPr>
        <p:spPr/>
        <p:txBody>
          <a:bodyPr/>
          <a:lstStyle>
            <a:lvl1pPr>
              <a:defRPr/>
            </a:lvl1pPr>
          </a:lstStyle>
          <a:p>
            <a:pPr>
              <a:defRPr/>
            </a:pPr>
            <a:fld id="{7297D01C-B143-46E3-9058-42B361AB5B6C}" type="slidenum">
              <a:rPr lang="fr-CA"/>
              <a:pPr>
                <a:defRPr/>
              </a:pPr>
              <a:t>‹N°›</a:t>
            </a:fld>
            <a:endParaRPr lang="fr-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756126" y="428232"/>
            <a:ext cx="13610273" cy="1782233"/>
          </a:xfrm>
          <a:prstGeom prst="rect">
            <a:avLst/>
          </a:prstGeom>
          <a:noFill/>
          <a:ln w="9525">
            <a:noFill/>
            <a:miter lim="800000"/>
            <a:headEnd/>
            <a:tailEnd/>
          </a:ln>
        </p:spPr>
        <p:txBody>
          <a:bodyPr vert="horz" wrap="square" lIns="147513" tIns="73756" rIns="147513" bIns="73756" numCol="1" anchor="ctr" anchorCtr="0" compatLnSpc="1">
            <a:prstTxWarp prst="textNoShape">
              <a:avLst/>
            </a:prstTxWarp>
          </a:bodyPr>
          <a:lstStyle/>
          <a:p>
            <a:pPr lvl="0"/>
            <a:r>
              <a:rPr lang="fr-FR"/>
              <a:t>Cliquez pour modifier le style du titre</a:t>
            </a:r>
            <a:endParaRPr lang="fr-CA"/>
          </a:p>
        </p:txBody>
      </p:sp>
      <p:sp>
        <p:nvSpPr>
          <p:cNvPr id="1027" name="Espace réservé du texte 2"/>
          <p:cNvSpPr>
            <a:spLocks noGrp="1"/>
          </p:cNvSpPr>
          <p:nvPr>
            <p:ph type="body" idx="1"/>
          </p:nvPr>
        </p:nvSpPr>
        <p:spPr bwMode="auto">
          <a:xfrm>
            <a:off x="756126" y="2495128"/>
            <a:ext cx="13610273" cy="7057149"/>
          </a:xfrm>
          <a:prstGeom prst="rect">
            <a:avLst/>
          </a:prstGeom>
          <a:noFill/>
          <a:ln w="9525">
            <a:noFill/>
            <a:miter lim="800000"/>
            <a:headEnd/>
            <a:tailEnd/>
          </a:ln>
        </p:spPr>
        <p:txBody>
          <a:bodyPr vert="horz" wrap="square" lIns="147513" tIns="73756" rIns="147513" bIns="73756"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A"/>
          </a:p>
        </p:txBody>
      </p:sp>
      <p:sp>
        <p:nvSpPr>
          <p:cNvPr id="4" name="Espace réservé de la date 3"/>
          <p:cNvSpPr>
            <a:spLocks noGrp="1"/>
          </p:cNvSpPr>
          <p:nvPr>
            <p:ph type="dt" sz="half" idx="2"/>
          </p:nvPr>
        </p:nvSpPr>
        <p:spPr>
          <a:xfrm>
            <a:off x="756126" y="9911199"/>
            <a:ext cx="3528589" cy="569325"/>
          </a:xfrm>
          <a:prstGeom prst="rect">
            <a:avLst/>
          </a:prstGeom>
        </p:spPr>
        <p:txBody>
          <a:bodyPr vert="horz" lIns="147513" tIns="73756" rIns="147513" bIns="73756" rtlCol="0" anchor="ctr"/>
          <a:lstStyle>
            <a:lvl1pPr algn="l" fontAlgn="auto">
              <a:spcBef>
                <a:spcPts val="0"/>
              </a:spcBef>
              <a:spcAft>
                <a:spcPts val="0"/>
              </a:spcAft>
              <a:defRPr sz="2000" smtClean="0">
                <a:solidFill>
                  <a:schemeClr val="tx1">
                    <a:tint val="75000"/>
                  </a:schemeClr>
                </a:solidFill>
                <a:latin typeface="+mn-lt"/>
              </a:defRPr>
            </a:lvl1pPr>
          </a:lstStyle>
          <a:p>
            <a:pPr>
              <a:defRPr/>
            </a:pPr>
            <a:fld id="{211E53E4-BC37-49E4-A102-D41231437677}" type="datetimeFigureOut">
              <a:rPr lang="fr-FR"/>
              <a:pPr>
                <a:defRPr/>
              </a:pPr>
              <a:t>18/08/2025</a:t>
            </a:fld>
            <a:endParaRPr lang="fr-CA"/>
          </a:p>
        </p:txBody>
      </p:sp>
      <p:sp>
        <p:nvSpPr>
          <p:cNvPr id="5" name="Espace réservé du pied de page 4"/>
          <p:cNvSpPr>
            <a:spLocks noGrp="1"/>
          </p:cNvSpPr>
          <p:nvPr>
            <p:ph type="ftr" sz="quarter" idx="3"/>
          </p:nvPr>
        </p:nvSpPr>
        <p:spPr>
          <a:xfrm>
            <a:off x="5166863" y="9911199"/>
            <a:ext cx="4788800" cy="569325"/>
          </a:xfrm>
          <a:prstGeom prst="rect">
            <a:avLst/>
          </a:prstGeom>
        </p:spPr>
        <p:txBody>
          <a:bodyPr vert="horz" lIns="147513" tIns="73756" rIns="147513" bIns="73756" rtlCol="0" anchor="ctr"/>
          <a:lstStyle>
            <a:lvl1pPr algn="ctr" fontAlgn="auto">
              <a:spcBef>
                <a:spcPts val="0"/>
              </a:spcBef>
              <a:spcAft>
                <a:spcPts val="0"/>
              </a:spcAft>
              <a:defRPr sz="2000" smtClean="0">
                <a:solidFill>
                  <a:schemeClr val="tx1">
                    <a:tint val="75000"/>
                  </a:schemeClr>
                </a:solidFill>
                <a:latin typeface="+mn-lt"/>
              </a:defRPr>
            </a:lvl1pPr>
          </a:lstStyle>
          <a:p>
            <a:pPr>
              <a:defRPr/>
            </a:pPr>
            <a:endParaRPr lang="fr-CA"/>
          </a:p>
        </p:txBody>
      </p:sp>
      <p:sp>
        <p:nvSpPr>
          <p:cNvPr id="6" name="Espace réservé du numéro de diapositive 5"/>
          <p:cNvSpPr>
            <a:spLocks noGrp="1"/>
          </p:cNvSpPr>
          <p:nvPr>
            <p:ph type="sldNum" sz="quarter" idx="4"/>
          </p:nvPr>
        </p:nvSpPr>
        <p:spPr>
          <a:xfrm>
            <a:off x="10837810" y="9911199"/>
            <a:ext cx="3528589" cy="569325"/>
          </a:xfrm>
          <a:prstGeom prst="rect">
            <a:avLst/>
          </a:prstGeom>
        </p:spPr>
        <p:txBody>
          <a:bodyPr vert="horz" lIns="147513" tIns="73756" rIns="147513" bIns="73756" rtlCol="0" anchor="ctr"/>
          <a:lstStyle>
            <a:lvl1pPr algn="r" fontAlgn="auto">
              <a:spcBef>
                <a:spcPts val="0"/>
              </a:spcBef>
              <a:spcAft>
                <a:spcPts val="0"/>
              </a:spcAft>
              <a:defRPr sz="2000" smtClean="0">
                <a:solidFill>
                  <a:schemeClr val="tx1">
                    <a:tint val="75000"/>
                  </a:schemeClr>
                </a:solidFill>
                <a:latin typeface="+mn-lt"/>
              </a:defRPr>
            </a:lvl1pPr>
          </a:lstStyle>
          <a:p>
            <a:pPr>
              <a:defRPr/>
            </a:pPr>
            <a:fld id="{938B33F5-4805-4E73-869F-7157B41C85EA}" type="slidenum">
              <a:rPr lang="fr-CA"/>
              <a:pPr>
                <a:defRPr/>
              </a:pPr>
              <a:t>‹N°›</a:t>
            </a:fld>
            <a:endParaRPr lang="fr-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7100" kern="1200">
          <a:solidFill>
            <a:schemeClr val="tx1"/>
          </a:solidFill>
          <a:latin typeface="+mj-lt"/>
          <a:ea typeface="+mj-ea"/>
          <a:cs typeface="+mj-cs"/>
        </a:defRPr>
      </a:lvl1pPr>
      <a:lvl2pPr algn="ctr" rtl="0" eaLnBrk="1" fontAlgn="base" hangingPunct="1">
        <a:spcBef>
          <a:spcPct val="0"/>
        </a:spcBef>
        <a:spcAft>
          <a:spcPct val="0"/>
        </a:spcAft>
        <a:defRPr sz="7100">
          <a:solidFill>
            <a:schemeClr val="tx1"/>
          </a:solidFill>
          <a:latin typeface="Calibri" pitchFamily="34" charset="0"/>
        </a:defRPr>
      </a:lvl2pPr>
      <a:lvl3pPr algn="ctr" rtl="0" eaLnBrk="1" fontAlgn="base" hangingPunct="1">
        <a:spcBef>
          <a:spcPct val="0"/>
        </a:spcBef>
        <a:spcAft>
          <a:spcPct val="0"/>
        </a:spcAft>
        <a:defRPr sz="7100">
          <a:solidFill>
            <a:schemeClr val="tx1"/>
          </a:solidFill>
          <a:latin typeface="Calibri" pitchFamily="34" charset="0"/>
        </a:defRPr>
      </a:lvl3pPr>
      <a:lvl4pPr algn="ctr" rtl="0" eaLnBrk="1" fontAlgn="base" hangingPunct="1">
        <a:spcBef>
          <a:spcPct val="0"/>
        </a:spcBef>
        <a:spcAft>
          <a:spcPct val="0"/>
        </a:spcAft>
        <a:defRPr sz="7100">
          <a:solidFill>
            <a:schemeClr val="tx1"/>
          </a:solidFill>
          <a:latin typeface="Calibri" pitchFamily="34" charset="0"/>
        </a:defRPr>
      </a:lvl4pPr>
      <a:lvl5pPr algn="ctr" rtl="0" eaLnBrk="1" fontAlgn="base" hangingPunct="1">
        <a:spcBef>
          <a:spcPct val="0"/>
        </a:spcBef>
        <a:spcAft>
          <a:spcPct val="0"/>
        </a:spcAft>
        <a:defRPr sz="7100">
          <a:solidFill>
            <a:schemeClr val="tx1"/>
          </a:solidFill>
          <a:latin typeface="Calibri" pitchFamily="34" charset="0"/>
        </a:defRPr>
      </a:lvl5pPr>
      <a:lvl6pPr marL="737564" algn="ctr" rtl="0" eaLnBrk="1" fontAlgn="base" hangingPunct="1">
        <a:spcBef>
          <a:spcPct val="0"/>
        </a:spcBef>
        <a:spcAft>
          <a:spcPct val="0"/>
        </a:spcAft>
        <a:defRPr sz="7100">
          <a:solidFill>
            <a:schemeClr val="tx1"/>
          </a:solidFill>
          <a:latin typeface="Calibri" pitchFamily="34" charset="0"/>
        </a:defRPr>
      </a:lvl6pPr>
      <a:lvl7pPr marL="1475128" algn="ctr" rtl="0" eaLnBrk="1" fontAlgn="base" hangingPunct="1">
        <a:spcBef>
          <a:spcPct val="0"/>
        </a:spcBef>
        <a:spcAft>
          <a:spcPct val="0"/>
        </a:spcAft>
        <a:defRPr sz="7100">
          <a:solidFill>
            <a:schemeClr val="tx1"/>
          </a:solidFill>
          <a:latin typeface="Calibri" pitchFamily="34" charset="0"/>
        </a:defRPr>
      </a:lvl7pPr>
      <a:lvl8pPr marL="2212693" algn="ctr" rtl="0" eaLnBrk="1" fontAlgn="base" hangingPunct="1">
        <a:spcBef>
          <a:spcPct val="0"/>
        </a:spcBef>
        <a:spcAft>
          <a:spcPct val="0"/>
        </a:spcAft>
        <a:defRPr sz="7100">
          <a:solidFill>
            <a:schemeClr val="tx1"/>
          </a:solidFill>
          <a:latin typeface="Calibri" pitchFamily="34" charset="0"/>
        </a:defRPr>
      </a:lvl8pPr>
      <a:lvl9pPr marL="2950257" algn="ctr" rtl="0" eaLnBrk="1" fontAlgn="base" hangingPunct="1">
        <a:spcBef>
          <a:spcPct val="0"/>
        </a:spcBef>
        <a:spcAft>
          <a:spcPct val="0"/>
        </a:spcAft>
        <a:defRPr sz="7100">
          <a:solidFill>
            <a:schemeClr val="tx1"/>
          </a:solidFill>
          <a:latin typeface="Calibri" pitchFamily="34" charset="0"/>
        </a:defRPr>
      </a:lvl9pPr>
    </p:titleStyle>
    <p:bodyStyle>
      <a:lvl1pPr marL="553173" indent="-553173" algn="l" rtl="0" eaLnBrk="1" fontAlgn="base" hangingPunct="1">
        <a:spcBef>
          <a:spcPct val="20000"/>
        </a:spcBef>
        <a:spcAft>
          <a:spcPct val="0"/>
        </a:spcAft>
        <a:buFont typeface="Arial" charset="0"/>
        <a:buChar char="•"/>
        <a:defRPr sz="5200" kern="1200">
          <a:solidFill>
            <a:schemeClr val="tx1"/>
          </a:solidFill>
          <a:latin typeface="+mn-lt"/>
          <a:ea typeface="+mn-ea"/>
          <a:cs typeface="+mn-cs"/>
        </a:defRPr>
      </a:lvl1pPr>
      <a:lvl2pPr marL="1198542" indent="-460978" algn="l" rtl="0" eaLnBrk="1" fontAlgn="base" hangingPunct="1">
        <a:spcBef>
          <a:spcPct val="20000"/>
        </a:spcBef>
        <a:spcAft>
          <a:spcPct val="0"/>
        </a:spcAft>
        <a:buFont typeface="Arial" charset="0"/>
        <a:buChar char="–"/>
        <a:defRPr sz="4500" kern="1200">
          <a:solidFill>
            <a:schemeClr val="tx1"/>
          </a:solidFill>
          <a:latin typeface="+mn-lt"/>
          <a:ea typeface="+mn-ea"/>
          <a:cs typeface="+mn-cs"/>
        </a:defRPr>
      </a:lvl2pPr>
      <a:lvl3pPr marL="1843910" indent="-368782" algn="l" rtl="0" eaLnBrk="1" fontAlgn="base" hangingPunct="1">
        <a:spcBef>
          <a:spcPct val="20000"/>
        </a:spcBef>
        <a:spcAft>
          <a:spcPct val="0"/>
        </a:spcAft>
        <a:buFont typeface="Arial" charset="0"/>
        <a:buChar char="•"/>
        <a:defRPr sz="3900" kern="1200">
          <a:solidFill>
            <a:schemeClr val="tx1"/>
          </a:solidFill>
          <a:latin typeface="+mn-lt"/>
          <a:ea typeface="+mn-ea"/>
          <a:cs typeface="+mn-cs"/>
        </a:defRPr>
      </a:lvl3pPr>
      <a:lvl4pPr marL="2581475" indent="-368782"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4pPr>
      <a:lvl5pPr marL="3319039" indent="-368782"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5pPr>
      <a:lvl6pPr marL="4056603" indent="-368782" algn="l" defTabSz="1475128" rtl="0" eaLnBrk="1" latinLnBrk="0" hangingPunct="1">
        <a:spcBef>
          <a:spcPct val="20000"/>
        </a:spcBef>
        <a:buFont typeface="Arial" pitchFamily="34" charset="0"/>
        <a:buChar char="•"/>
        <a:defRPr sz="3200" kern="1200">
          <a:solidFill>
            <a:schemeClr val="tx1"/>
          </a:solidFill>
          <a:latin typeface="+mn-lt"/>
          <a:ea typeface="+mn-ea"/>
          <a:cs typeface="+mn-cs"/>
        </a:defRPr>
      </a:lvl6pPr>
      <a:lvl7pPr marL="4794167" indent="-368782" algn="l" defTabSz="1475128" rtl="0" eaLnBrk="1" latinLnBrk="0" hangingPunct="1">
        <a:spcBef>
          <a:spcPct val="20000"/>
        </a:spcBef>
        <a:buFont typeface="Arial" pitchFamily="34" charset="0"/>
        <a:buChar char="•"/>
        <a:defRPr sz="3200" kern="1200">
          <a:solidFill>
            <a:schemeClr val="tx1"/>
          </a:solidFill>
          <a:latin typeface="+mn-lt"/>
          <a:ea typeface="+mn-ea"/>
          <a:cs typeface="+mn-cs"/>
        </a:defRPr>
      </a:lvl7pPr>
      <a:lvl8pPr marL="5531731" indent="-368782" algn="l" defTabSz="1475128" rtl="0" eaLnBrk="1" latinLnBrk="0" hangingPunct="1">
        <a:spcBef>
          <a:spcPct val="20000"/>
        </a:spcBef>
        <a:buFont typeface="Arial" pitchFamily="34" charset="0"/>
        <a:buChar char="•"/>
        <a:defRPr sz="3200" kern="1200">
          <a:solidFill>
            <a:schemeClr val="tx1"/>
          </a:solidFill>
          <a:latin typeface="+mn-lt"/>
          <a:ea typeface="+mn-ea"/>
          <a:cs typeface="+mn-cs"/>
        </a:defRPr>
      </a:lvl8pPr>
      <a:lvl9pPr marL="6269296" indent="-368782" algn="l" defTabSz="1475128" rtl="0" eaLnBrk="1" latinLnBrk="0" hangingPunct="1">
        <a:spcBef>
          <a:spcPct val="20000"/>
        </a:spcBef>
        <a:buFont typeface="Arial" pitchFamily="34" charset="0"/>
        <a:buChar char="•"/>
        <a:defRPr sz="3200" kern="1200">
          <a:solidFill>
            <a:schemeClr val="tx1"/>
          </a:solidFill>
          <a:latin typeface="+mn-lt"/>
          <a:ea typeface="+mn-ea"/>
          <a:cs typeface="+mn-cs"/>
        </a:defRPr>
      </a:lvl9pPr>
    </p:bodyStyle>
    <p:otherStyle>
      <a:defPPr>
        <a:defRPr lang="fr-FR"/>
      </a:defPPr>
      <a:lvl1pPr marL="0" algn="l" defTabSz="1475128" rtl="0" eaLnBrk="1" latinLnBrk="0" hangingPunct="1">
        <a:defRPr sz="2900" kern="1200">
          <a:solidFill>
            <a:schemeClr val="tx1"/>
          </a:solidFill>
          <a:latin typeface="+mn-lt"/>
          <a:ea typeface="+mn-ea"/>
          <a:cs typeface="+mn-cs"/>
        </a:defRPr>
      </a:lvl1pPr>
      <a:lvl2pPr marL="737564" algn="l" defTabSz="1475128" rtl="0" eaLnBrk="1" latinLnBrk="0" hangingPunct="1">
        <a:defRPr sz="2900" kern="1200">
          <a:solidFill>
            <a:schemeClr val="tx1"/>
          </a:solidFill>
          <a:latin typeface="+mn-lt"/>
          <a:ea typeface="+mn-ea"/>
          <a:cs typeface="+mn-cs"/>
        </a:defRPr>
      </a:lvl2pPr>
      <a:lvl3pPr marL="1475128" algn="l" defTabSz="1475128" rtl="0" eaLnBrk="1" latinLnBrk="0" hangingPunct="1">
        <a:defRPr sz="2900" kern="1200">
          <a:solidFill>
            <a:schemeClr val="tx1"/>
          </a:solidFill>
          <a:latin typeface="+mn-lt"/>
          <a:ea typeface="+mn-ea"/>
          <a:cs typeface="+mn-cs"/>
        </a:defRPr>
      </a:lvl3pPr>
      <a:lvl4pPr marL="2212693" algn="l" defTabSz="1475128" rtl="0" eaLnBrk="1" latinLnBrk="0" hangingPunct="1">
        <a:defRPr sz="2900" kern="1200">
          <a:solidFill>
            <a:schemeClr val="tx1"/>
          </a:solidFill>
          <a:latin typeface="+mn-lt"/>
          <a:ea typeface="+mn-ea"/>
          <a:cs typeface="+mn-cs"/>
        </a:defRPr>
      </a:lvl4pPr>
      <a:lvl5pPr marL="2950257" algn="l" defTabSz="1475128" rtl="0" eaLnBrk="1" latinLnBrk="0" hangingPunct="1">
        <a:defRPr sz="2900" kern="1200">
          <a:solidFill>
            <a:schemeClr val="tx1"/>
          </a:solidFill>
          <a:latin typeface="+mn-lt"/>
          <a:ea typeface="+mn-ea"/>
          <a:cs typeface="+mn-cs"/>
        </a:defRPr>
      </a:lvl5pPr>
      <a:lvl6pPr marL="3687821" algn="l" defTabSz="1475128" rtl="0" eaLnBrk="1" latinLnBrk="0" hangingPunct="1">
        <a:defRPr sz="2900" kern="1200">
          <a:solidFill>
            <a:schemeClr val="tx1"/>
          </a:solidFill>
          <a:latin typeface="+mn-lt"/>
          <a:ea typeface="+mn-ea"/>
          <a:cs typeface="+mn-cs"/>
        </a:defRPr>
      </a:lvl6pPr>
      <a:lvl7pPr marL="4425385" algn="l" defTabSz="1475128" rtl="0" eaLnBrk="1" latinLnBrk="0" hangingPunct="1">
        <a:defRPr sz="2900" kern="1200">
          <a:solidFill>
            <a:schemeClr val="tx1"/>
          </a:solidFill>
          <a:latin typeface="+mn-lt"/>
          <a:ea typeface="+mn-ea"/>
          <a:cs typeface="+mn-cs"/>
        </a:defRPr>
      </a:lvl7pPr>
      <a:lvl8pPr marL="5162949" algn="l" defTabSz="1475128" rtl="0" eaLnBrk="1" latinLnBrk="0" hangingPunct="1">
        <a:defRPr sz="2900" kern="1200">
          <a:solidFill>
            <a:schemeClr val="tx1"/>
          </a:solidFill>
          <a:latin typeface="+mn-lt"/>
          <a:ea typeface="+mn-ea"/>
          <a:cs typeface="+mn-cs"/>
        </a:defRPr>
      </a:lvl8pPr>
      <a:lvl9pPr marL="5900513" algn="l" defTabSz="1475128"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13" Type="http://schemas.openxmlformats.org/officeDocument/2006/relationships/image" Target="../media/image5.jpeg"/><Relationship Id="rId3" Type="http://schemas.openxmlformats.org/officeDocument/2006/relationships/image" Target="../media/image2.png"/><Relationship Id="rId7" Type="http://schemas.openxmlformats.org/officeDocument/2006/relationships/diagramColors" Target="../diagrams/colors1.xml"/><Relationship Id="rId12" Type="http://schemas.microsoft.com/office/2007/relationships/hdphoto" Target="../media/hdphoto2.wdp"/><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QuickStyle" Target="../diagrams/quickStyle1.xml"/><Relationship Id="rId11" Type="http://schemas.openxmlformats.org/officeDocument/2006/relationships/image" Target="../media/image4.png"/><Relationship Id="rId5" Type="http://schemas.openxmlformats.org/officeDocument/2006/relationships/diagramLayout" Target="../diagrams/layout1.xml"/><Relationship Id="rId10" Type="http://schemas.microsoft.com/office/2007/relationships/hdphoto" Target="../media/hdphoto1.wdp"/><Relationship Id="rId4" Type="http://schemas.openxmlformats.org/officeDocument/2006/relationships/diagramData" Target="../diagrams/data1.xml"/><Relationship Id="rId9" Type="http://schemas.openxmlformats.org/officeDocument/2006/relationships/image" Target="../media/image3.png"/><Relationship Id="rId14" Type="http://schemas.openxmlformats.org/officeDocument/2006/relationships/image" Target="../media/image6.jpg"/></Relationships>
</file>

<file path=ppt/slides/_rels/slide2.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e 17">
            <a:extLst>
              <a:ext uri="{FF2B5EF4-FFF2-40B4-BE49-F238E27FC236}">
                <a16:creationId xmlns:a16="http://schemas.microsoft.com/office/drawing/2014/main" id="{EC597329-C3A9-499A-B3D3-B0D5064EE654}"/>
              </a:ext>
            </a:extLst>
          </p:cNvPr>
          <p:cNvGrpSpPr/>
          <p:nvPr/>
        </p:nvGrpSpPr>
        <p:grpSpPr>
          <a:xfrm>
            <a:off x="6545797" y="-125908"/>
            <a:ext cx="8576728" cy="10852894"/>
            <a:chOff x="6545797" y="-125908"/>
            <a:chExt cx="8576728" cy="10852894"/>
          </a:xfrm>
        </p:grpSpPr>
        <p:sp>
          <p:nvSpPr>
            <p:cNvPr id="20" name="Rectangle 19">
              <a:extLst>
                <a:ext uri="{FF2B5EF4-FFF2-40B4-BE49-F238E27FC236}">
                  <a16:creationId xmlns:a16="http://schemas.microsoft.com/office/drawing/2014/main" id="{A8011DBF-EC54-4E09-A394-F7F784129490}"/>
                </a:ext>
              </a:extLst>
            </p:cNvPr>
            <p:cNvSpPr/>
            <p:nvPr/>
          </p:nvSpPr>
          <p:spPr>
            <a:xfrm>
              <a:off x="7896742" y="10284135"/>
              <a:ext cx="7225783" cy="4428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fr-FR" sz="1400" dirty="0"/>
                <a:t>Siège : 18bis avenue de Castelnau, 34090 Montpellier</a:t>
              </a:r>
            </a:p>
          </p:txBody>
        </p:sp>
        <p:sp>
          <p:nvSpPr>
            <p:cNvPr id="22" name="Rectangle 21">
              <a:extLst>
                <a:ext uri="{FF2B5EF4-FFF2-40B4-BE49-F238E27FC236}">
                  <a16:creationId xmlns:a16="http://schemas.microsoft.com/office/drawing/2014/main" id="{F03DCBA9-08D6-4744-B864-CBF4A95886FA}"/>
                </a:ext>
              </a:extLst>
            </p:cNvPr>
            <p:cNvSpPr/>
            <p:nvPr/>
          </p:nvSpPr>
          <p:spPr>
            <a:xfrm>
              <a:off x="10585598" y="776033"/>
              <a:ext cx="4104456" cy="830997"/>
            </a:xfrm>
            <a:prstGeom prst="rect">
              <a:avLst/>
            </a:prstGeom>
            <a:noFill/>
          </p:spPr>
          <p:txBody>
            <a:bodyPr wrap="square" lIns="91440" tIns="45720" rIns="91440" bIns="45720">
              <a:spAutoFit/>
            </a:bodyPr>
            <a:lstStyle/>
            <a:p>
              <a:pPr algn="ctr"/>
              <a:r>
                <a:rPr lang="fr-FR" sz="2400" dirty="0">
                  <a:ln w="0"/>
                  <a:solidFill>
                    <a:schemeClr val="accent1"/>
                  </a:solidFill>
                  <a:effectLst>
                    <a:outerShdw blurRad="38100" dist="25400" dir="5400000" algn="ctr" rotWithShape="0">
                      <a:srgbClr val="6E747A">
                        <a:alpha val="43000"/>
                      </a:srgbClr>
                    </a:outerShdw>
                  </a:effectLst>
                </a:rPr>
                <a:t>Association Charles Prévost</a:t>
              </a:r>
            </a:p>
            <a:p>
              <a:pPr algn="ctr"/>
              <a:r>
                <a:rPr lang="fr-FR" sz="2400" dirty="0">
                  <a:ln w="0"/>
                  <a:solidFill>
                    <a:schemeClr val="accent1"/>
                  </a:solidFill>
                  <a:effectLst>
                    <a:outerShdw blurRad="38100" dist="25400" dir="5400000" algn="ctr" rotWithShape="0">
                      <a:srgbClr val="6E747A">
                        <a:alpha val="43000"/>
                      </a:srgbClr>
                    </a:outerShdw>
                  </a:effectLst>
                </a:rPr>
                <a:t>Notre Dame de Lenne</a:t>
              </a:r>
            </a:p>
          </p:txBody>
        </p:sp>
        <p:pic>
          <p:nvPicPr>
            <p:cNvPr id="24" name="Image 23">
              <a:extLst>
                <a:ext uri="{FF2B5EF4-FFF2-40B4-BE49-F238E27FC236}">
                  <a16:creationId xmlns:a16="http://schemas.microsoft.com/office/drawing/2014/main" id="{42CC9E58-422B-4815-B829-96371E40652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455290" y="6965304"/>
              <a:ext cx="3530149" cy="3530149"/>
            </a:xfrm>
            <a:prstGeom prst="rect">
              <a:avLst/>
            </a:prstGeom>
          </p:spPr>
        </p:pic>
        <p:sp>
          <p:nvSpPr>
            <p:cNvPr id="32" name="Triangle rectangle 31">
              <a:extLst>
                <a:ext uri="{FF2B5EF4-FFF2-40B4-BE49-F238E27FC236}">
                  <a16:creationId xmlns:a16="http://schemas.microsoft.com/office/drawing/2014/main" id="{D47C49D4-0A2A-4C65-9F95-60620E77EEEE}"/>
                </a:ext>
              </a:extLst>
            </p:cNvPr>
            <p:cNvSpPr/>
            <p:nvPr/>
          </p:nvSpPr>
          <p:spPr>
            <a:xfrm flipV="1">
              <a:off x="7868155" y="-1"/>
              <a:ext cx="3077483" cy="9707451"/>
            </a:xfrm>
            <a:prstGeom prst="rtTriangle">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fr-FR"/>
            </a:p>
          </p:txBody>
        </p:sp>
        <p:sp>
          <p:nvSpPr>
            <p:cNvPr id="33" name="Trapèze 32">
              <a:extLst>
                <a:ext uri="{FF2B5EF4-FFF2-40B4-BE49-F238E27FC236}">
                  <a16:creationId xmlns:a16="http://schemas.microsoft.com/office/drawing/2014/main" id="{A38624E3-2F2D-4C6E-A857-B3E6F57AFA7E}"/>
                </a:ext>
              </a:extLst>
            </p:cNvPr>
            <p:cNvSpPr/>
            <p:nvPr/>
          </p:nvSpPr>
          <p:spPr>
            <a:xfrm flipV="1">
              <a:off x="6651123" y="7673357"/>
              <a:ext cx="5336349" cy="2160000"/>
            </a:xfrm>
            <a:prstGeom prst="trapezoid">
              <a:avLst>
                <a:gd name="adj" fmla="val 50657"/>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endParaRPr lang="fr-FR"/>
            </a:p>
          </p:txBody>
        </p:sp>
        <p:sp>
          <p:nvSpPr>
            <p:cNvPr id="34" name="Rectangle 33">
              <a:extLst>
                <a:ext uri="{FF2B5EF4-FFF2-40B4-BE49-F238E27FC236}">
                  <a16:creationId xmlns:a16="http://schemas.microsoft.com/office/drawing/2014/main" id="{B0E54BBE-40E7-4BAE-BFCD-66E47483ECB1}"/>
                </a:ext>
              </a:extLst>
            </p:cNvPr>
            <p:cNvSpPr/>
            <p:nvPr/>
          </p:nvSpPr>
          <p:spPr>
            <a:xfrm>
              <a:off x="6545797" y="-125908"/>
              <a:ext cx="1350945" cy="108193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Rectangle 34">
              <a:extLst>
                <a:ext uri="{FF2B5EF4-FFF2-40B4-BE49-F238E27FC236}">
                  <a16:creationId xmlns:a16="http://schemas.microsoft.com/office/drawing/2014/main" id="{5BE77951-6BEA-47A2-A414-05715086C1ED}"/>
                </a:ext>
              </a:extLst>
            </p:cNvPr>
            <p:cNvSpPr/>
            <p:nvPr/>
          </p:nvSpPr>
          <p:spPr>
            <a:xfrm>
              <a:off x="8927419" y="7795117"/>
              <a:ext cx="1513491" cy="400110"/>
            </a:xfrm>
            <a:prstGeom prst="rect">
              <a:avLst/>
            </a:prstGeom>
            <a:noFill/>
          </p:spPr>
          <p:txBody>
            <a:bodyPr wrap="none" lIns="91440" tIns="45720" rIns="91440" bIns="45720">
              <a:spAutoFit/>
            </a:bodyPr>
            <a:lstStyle/>
            <a:p>
              <a:pPr algn="ctr"/>
              <a:r>
                <a:rPr lang="fr-FR" sz="2000" dirty="0">
                  <a:ln w="0"/>
                  <a:solidFill>
                    <a:schemeClr val="accent1"/>
                  </a:solidFill>
                  <a:effectLst>
                    <a:outerShdw blurRad="38100" dist="25400" dir="5400000" algn="ctr" rotWithShape="0">
                      <a:srgbClr val="6E747A">
                        <a:alpha val="43000"/>
                      </a:srgbClr>
                    </a:outerShdw>
                  </a:effectLst>
                  <a:latin typeface="+mn-lt"/>
                </a:rPr>
                <a:t>Présentation</a:t>
              </a:r>
            </a:p>
          </p:txBody>
        </p:sp>
        <p:sp>
          <p:nvSpPr>
            <p:cNvPr id="36" name="Rectangle 35">
              <a:extLst>
                <a:ext uri="{FF2B5EF4-FFF2-40B4-BE49-F238E27FC236}">
                  <a16:creationId xmlns:a16="http://schemas.microsoft.com/office/drawing/2014/main" id="{46AF3580-6D54-4DE1-861A-52427A73C1EE}"/>
                </a:ext>
              </a:extLst>
            </p:cNvPr>
            <p:cNvSpPr/>
            <p:nvPr/>
          </p:nvSpPr>
          <p:spPr>
            <a:xfrm>
              <a:off x="8297985" y="8227020"/>
              <a:ext cx="2743250" cy="1631216"/>
            </a:xfrm>
            <a:prstGeom prst="rect">
              <a:avLst/>
            </a:prstGeom>
            <a:noFill/>
          </p:spPr>
          <p:txBody>
            <a:bodyPr wrap="none" lIns="91440" tIns="45720" rIns="91440" bIns="45720">
              <a:spAutoFit/>
            </a:bodyPr>
            <a:lstStyle/>
            <a:p>
              <a:pPr algn="ctr"/>
              <a:r>
                <a:rPr lang="fr-FR" sz="2000" b="1" spc="50" dirty="0">
                  <a:ln w="9525" cmpd="sng">
                    <a:solidFill>
                      <a:schemeClr val="accent1"/>
                    </a:solidFill>
                    <a:prstDash val="solid"/>
                  </a:ln>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path path="rect">
                      <a:fillToRect l="100000" t="100000"/>
                    </a:path>
                    <a:tileRect r="-100000" b="-100000"/>
                  </a:gradFill>
                  <a:effectLst>
                    <a:glow rad="38100">
                      <a:schemeClr val="accent1">
                        <a:alpha val="40000"/>
                      </a:schemeClr>
                    </a:glow>
                  </a:effectLst>
                  <a:latin typeface="+mn-lt"/>
                </a:rPr>
                <a:t>I.E.D. Pignan &amp;</a:t>
              </a:r>
            </a:p>
            <a:p>
              <a:pPr algn="ctr"/>
              <a:r>
                <a:rPr lang="fr-FR" sz="2000" b="1" spc="50" dirty="0">
                  <a:ln w="9525" cmpd="sng">
                    <a:solidFill>
                      <a:schemeClr val="accent1"/>
                    </a:solidFill>
                    <a:prstDash val="solid"/>
                  </a:ln>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path path="rect">
                      <a:fillToRect l="100000" t="100000"/>
                    </a:path>
                    <a:tileRect r="-100000" b="-100000"/>
                  </a:gradFill>
                  <a:effectLst>
                    <a:glow rad="38100">
                      <a:schemeClr val="accent1">
                        <a:alpha val="40000"/>
                      </a:schemeClr>
                    </a:glow>
                  </a:effectLst>
                  <a:latin typeface="+mn-lt"/>
                </a:rPr>
                <a:t>Cœur d’Hérault</a:t>
              </a:r>
            </a:p>
            <a:p>
              <a:pPr algn="ctr"/>
              <a:endParaRPr lang="fr-FR" sz="2000" b="1" spc="50" dirty="0">
                <a:ln w="9525" cmpd="sng">
                  <a:solidFill>
                    <a:schemeClr val="accent1"/>
                  </a:solidFill>
                  <a:prstDash val="solid"/>
                </a:ln>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path path="rect">
                    <a:fillToRect l="100000" t="100000"/>
                  </a:path>
                  <a:tileRect r="-100000" b="-100000"/>
                </a:gradFill>
                <a:effectLst>
                  <a:glow rad="38100">
                    <a:schemeClr val="accent1">
                      <a:alpha val="40000"/>
                    </a:schemeClr>
                  </a:glow>
                </a:effectLst>
                <a:latin typeface="+mn-lt"/>
              </a:endParaRPr>
            </a:p>
            <a:p>
              <a:pPr algn="ctr"/>
              <a:r>
                <a:rPr lang="fr-FR" sz="2000" b="1" spc="50" dirty="0">
                  <a:ln w="9525" cmpd="sng">
                    <a:solidFill>
                      <a:schemeClr val="accent1"/>
                    </a:solidFill>
                    <a:prstDash val="solid"/>
                  </a:ln>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path path="rect">
                      <a:fillToRect l="100000" t="100000"/>
                    </a:path>
                    <a:tileRect r="-100000" b="-100000"/>
                  </a:gradFill>
                  <a:effectLst>
                    <a:glow rad="38100">
                      <a:schemeClr val="accent1">
                        <a:alpha val="40000"/>
                      </a:schemeClr>
                    </a:glow>
                  </a:effectLst>
                  <a:latin typeface="+mn-lt"/>
                </a:rPr>
                <a:t>Intervention éducative</a:t>
              </a:r>
            </a:p>
            <a:p>
              <a:pPr algn="ctr"/>
              <a:r>
                <a:rPr lang="fr-FR" sz="2000" b="1" spc="50" dirty="0">
                  <a:ln w="9525" cmpd="sng">
                    <a:solidFill>
                      <a:schemeClr val="accent1"/>
                    </a:solidFill>
                    <a:prstDash val="solid"/>
                  </a:ln>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path path="rect">
                      <a:fillToRect l="100000" t="100000"/>
                    </a:path>
                    <a:tileRect r="-100000" b="-100000"/>
                  </a:gradFill>
                  <a:effectLst>
                    <a:glow rad="38100">
                      <a:schemeClr val="accent1">
                        <a:alpha val="40000"/>
                      </a:schemeClr>
                    </a:glow>
                  </a:effectLst>
                  <a:latin typeface="+mn-lt"/>
                </a:rPr>
                <a:t>à domicile</a:t>
              </a:r>
            </a:p>
          </p:txBody>
        </p:sp>
      </p:grpSp>
      <p:sp>
        <p:nvSpPr>
          <p:cNvPr id="23" name="Titre 1"/>
          <p:cNvSpPr txBox="1">
            <a:spLocks/>
          </p:cNvSpPr>
          <p:nvPr/>
        </p:nvSpPr>
        <p:spPr bwMode="auto">
          <a:xfrm>
            <a:off x="388139" y="254570"/>
            <a:ext cx="7004344" cy="891116"/>
          </a:xfrm>
          <a:prstGeom prst="rect">
            <a:avLst/>
          </a:prstGeom>
          <a:noFill/>
          <a:ln w="9525">
            <a:noFill/>
            <a:miter lim="800000"/>
            <a:headEnd/>
            <a:tailEnd/>
          </a:ln>
        </p:spPr>
        <p:txBody>
          <a:bodyPr vert="horz" wrap="square" lIns="147513" tIns="73756" rIns="147513" bIns="73756"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fr-CA" sz="1400" dirty="0">
                <a:ln w="0"/>
                <a:solidFill>
                  <a:schemeClr val="accent2"/>
                </a:solidFill>
                <a:effectLst>
                  <a:outerShdw blurRad="38100" dist="25400" dir="5400000" algn="ctr" rotWithShape="0">
                    <a:srgbClr val="6E747A">
                      <a:alpha val="43000"/>
                    </a:srgbClr>
                  </a:outerShdw>
                </a:effectLst>
                <a:latin typeface="+mn-lt"/>
              </a:rPr>
              <a:t>Les Professionnels </a:t>
            </a:r>
          </a:p>
        </p:txBody>
      </p:sp>
      <p:pic>
        <p:nvPicPr>
          <p:cNvPr id="21" name="Image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86894" y="9113763"/>
            <a:ext cx="1727487" cy="1727487"/>
          </a:xfrm>
          <a:prstGeom prst="rect">
            <a:avLst/>
          </a:prstGeom>
        </p:spPr>
      </p:pic>
      <p:graphicFrame>
        <p:nvGraphicFramePr>
          <p:cNvPr id="19" name="Diagramme 18">
            <a:extLst>
              <a:ext uri="{FF2B5EF4-FFF2-40B4-BE49-F238E27FC236}">
                <a16:creationId xmlns:a16="http://schemas.microsoft.com/office/drawing/2014/main" id="{8AB9EDBA-82B1-4947-9C10-5B24F5C4B377}"/>
              </a:ext>
            </a:extLst>
          </p:cNvPr>
          <p:cNvGraphicFramePr/>
          <p:nvPr>
            <p:extLst>
              <p:ext uri="{D42A27DB-BD31-4B8C-83A1-F6EECF244321}">
                <p14:modId xmlns:p14="http://schemas.microsoft.com/office/powerpoint/2010/main" val="3351872684"/>
              </p:ext>
            </p:extLst>
          </p:nvPr>
        </p:nvGraphicFramePr>
        <p:xfrm>
          <a:off x="364373" y="101247"/>
          <a:ext cx="6474592" cy="54006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25" name="Image 24" descr="plan 2010.bmp">
            <a:extLst>
              <a:ext uri="{FF2B5EF4-FFF2-40B4-BE49-F238E27FC236}">
                <a16:creationId xmlns:a16="http://schemas.microsoft.com/office/drawing/2014/main" id="{AF2BE1E5-4F3D-484F-900B-943B0D162561}"/>
              </a:ext>
            </a:extLst>
          </p:cNvPr>
          <p:cNvPicPr>
            <a:picLocks noChangeAspect="1"/>
          </p:cNvPicPr>
          <p:nvPr/>
        </p:nvPicPr>
        <p:blipFill>
          <a:blip r:embed="rId9" cstate="print">
            <a:grayscl/>
            <a:extLst>
              <a:ext uri="{BEBA8EAE-BF5A-486C-A8C5-ECC9F3942E4B}">
                <a14:imgProps xmlns:a14="http://schemas.microsoft.com/office/drawing/2010/main">
                  <a14:imgLayer r:embed="rId10">
                    <a14:imgEffect>
                      <a14:brightnessContrast contrast="-20000"/>
                    </a14:imgEffect>
                  </a14:imgLayer>
                </a14:imgProps>
              </a:ext>
            </a:extLst>
          </a:blip>
          <a:srcRect r="3903" b="7621"/>
          <a:stretch>
            <a:fillRect/>
          </a:stretch>
        </p:blipFill>
        <p:spPr>
          <a:xfrm>
            <a:off x="3786494" y="7578948"/>
            <a:ext cx="3189823" cy="1723301"/>
          </a:xfrm>
          <a:prstGeom prst="rect">
            <a:avLst/>
          </a:prstGeom>
          <a:ln>
            <a:noFill/>
          </a:ln>
          <a:effectLst>
            <a:softEdge rad="112500"/>
          </a:effectLst>
        </p:spPr>
      </p:pic>
      <p:pic>
        <p:nvPicPr>
          <p:cNvPr id="4" name="Image 3" descr="Une image contenant carte&#10;&#10;Description générée automatiquement">
            <a:extLst>
              <a:ext uri="{FF2B5EF4-FFF2-40B4-BE49-F238E27FC236}">
                <a16:creationId xmlns:a16="http://schemas.microsoft.com/office/drawing/2014/main" id="{D2BDFEC2-BADE-4DD8-AF54-E313F1764092}"/>
              </a:ext>
            </a:extLst>
          </p:cNvPr>
          <p:cNvPicPr>
            <a:picLocks noChangeAspect="1"/>
          </p:cNvPicPr>
          <p:nvPr/>
        </p:nvPicPr>
        <p:blipFill>
          <a:blip r:embed="rId11">
            <a:grayscl/>
            <a:extLst>
              <a:ext uri="{BEBA8EAE-BF5A-486C-A8C5-ECC9F3942E4B}">
                <a14:imgProps xmlns:a14="http://schemas.microsoft.com/office/drawing/2010/main">
                  <a14:imgLayer r:embed="rId12">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59018" y="5754924"/>
            <a:ext cx="3215023" cy="2072334"/>
          </a:xfrm>
          <a:prstGeom prst="rect">
            <a:avLst/>
          </a:prstGeom>
          <a:ln>
            <a:noFill/>
          </a:ln>
          <a:effectLst>
            <a:softEdge rad="112500"/>
          </a:effectLst>
        </p:spPr>
      </p:pic>
      <p:sp>
        <p:nvSpPr>
          <p:cNvPr id="5" name="ZoneTexte 4">
            <a:extLst>
              <a:ext uri="{FF2B5EF4-FFF2-40B4-BE49-F238E27FC236}">
                <a16:creationId xmlns:a16="http://schemas.microsoft.com/office/drawing/2014/main" id="{518A45A5-A8C2-4290-AB00-9D883ECDAF0C}"/>
              </a:ext>
            </a:extLst>
          </p:cNvPr>
          <p:cNvSpPr txBox="1"/>
          <p:nvPr/>
        </p:nvSpPr>
        <p:spPr>
          <a:xfrm>
            <a:off x="3776375" y="5754924"/>
            <a:ext cx="2570571" cy="830997"/>
          </a:xfrm>
          <a:prstGeom prst="rect">
            <a:avLst/>
          </a:prstGeom>
          <a:noFill/>
        </p:spPr>
        <p:txBody>
          <a:bodyPr wrap="square" rtlCol="0">
            <a:spAutoFit/>
          </a:bodyPr>
          <a:lstStyle/>
          <a:p>
            <a:r>
              <a:rPr lang="fr-FR" sz="1200" dirty="0">
                <a:latin typeface="+mn-lt"/>
              </a:rPr>
              <a:t>IED Cœur d’Hérault</a:t>
            </a:r>
          </a:p>
          <a:p>
            <a:r>
              <a:rPr lang="fr-FR" sz="1200" dirty="0">
                <a:latin typeface="+mn-lt"/>
              </a:rPr>
              <a:t>Résidence le </a:t>
            </a:r>
            <a:r>
              <a:rPr lang="fr-FR" sz="1200" dirty="0" err="1">
                <a:latin typeface="+mn-lt"/>
              </a:rPr>
              <a:t>Siinos</a:t>
            </a:r>
            <a:r>
              <a:rPr lang="fr-FR" sz="1200" dirty="0">
                <a:latin typeface="+mn-lt"/>
              </a:rPr>
              <a:t>, log 202</a:t>
            </a:r>
          </a:p>
          <a:p>
            <a:r>
              <a:rPr lang="fr-FR" sz="1200" dirty="0">
                <a:latin typeface="+mn-lt"/>
              </a:rPr>
              <a:t>5 place Saint Paul</a:t>
            </a:r>
            <a:br>
              <a:rPr lang="fr-FR" sz="1200" dirty="0">
                <a:latin typeface="+mn-lt"/>
              </a:rPr>
            </a:br>
            <a:r>
              <a:rPr lang="fr-FR" sz="1200" dirty="0">
                <a:latin typeface="+mn-lt"/>
              </a:rPr>
              <a:t>34800 Clermont l’Hérault</a:t>
            </a:r>
          </a:p>
        </p:txBody>
      </p:sp>
      <p:sp>
        <p:nvSpPr>
          <p:cNvPr id="26" name="ZoneTexte 25">
            <a:extLst>
              <a:ext uri="{FF2B5EF4-FFF2-40B4-BE49-F238E27FC236}">
                <a16:creationId xmlns:a16="http://schemas.microsoft.com/office/drawing/2014/main" id="{135A4976-F49C-465D-ACBB-F5FA71903C0B}"/>
              </a:ext>
            </a:extLst>
          </p:cNvPr>
          <p:cNvSpPr txBox="1"/>
          <p:nvPr/>
        </p:nvSpPr>
        <p:spPr>
          <a:xfrm>
            <a:off x="1103470" y="8607609"/>
            <a:ext cx="2570571" cy="646331"/>
          </a:xfrm>
          <a:prstGeom prst="rect">
            <a:avLst/>
          </a:prstGeom>
          <a:noFill/>
        </p:spPr>
        <p:txBody>
          <a:bodyPr wrap="square" rtlCol="0">
            <a:spAutoFit/>
          </a:bodyPr>
          <a:lstStyle/>
          <a:p>
            <a:pPr algn="r"/>
            <a:r>
              <a:rPr lang="fr-FR" sz="1200" dirty="0">
                <a:latin typeface="+mn-lt"/>
              </a:rPr>
              <a:t>IED Pignan</a:t>
            </a:r>
          </a:p>
          <a:p>
            <a:pPr algn="r"/>
            <a:r>
              <a:rPr lang="fr-FR" sz="1200" dirty="0">
                <a:latin typeface="+mn-lt"/>
              </a:rPr>
              <a:t>2071 route de St Georges d’Orques, 34570 Pignan</a:t>
            </a:r>
          </a:p>
        </p:txBody>
      </p:sp>
      <p:pic>
        <p:nvPicPr>
          <p:cNvPr id="6" name="Image 5">
            <a:extLst>
              <a:ext uri="{FF2B5EF4-FFF2-40B4-BE49-F238E27FC236}">
                <a16:creationId xmlns:a16="http://schemas.microsoft.com/office/drawing/2014/main" id="{1FDBC2C0-CB03-4154-A6A3-D155B627FF28}"/>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217230" y="3053724"/>
            <a:ext cx="3201231" cy="1800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 name="Image 7" descr="Une image contenant herbe, extérieur, ciel, vieux&#10;&#10;Description générée automatiquement">
            <a:extLst>
              <a:ext uri="{FF2B5EF4-FFF2-40B4-BE49-F238E27FC236}">
                <a16:creationId xmlns:a16="http://schemas.microsoft.com/office/drawing/2014/main" id="{11AF6673-B269-4BFC-B69A-B9E85231DC58}"/>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9895381" y="4714526"/>
            <a:ext cx="2403093" cy="1800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7" name="ZoneTexte 26">
            <a:extLst>
              <a:ext uri="{FF2B5EF4-FFF2-40B4-BE49-F238E27FC236}">
                <a16:creationId xmlns:a16="http://schemas.microsoft.com/office/drawing/2014/main" id="{75799157-9131-414B-A6DD-F5DC14619713}"/>
              </a:ext>
            </a:extLst>
          </p:cNvPr>
          <p:cNvSpPr txBox="1"/>
          <p:nvPr/>
        </p:nvSpPr>
        <p:spPr>
          <a:xfrm>
            <a:off x="0" y="10490626"/>
            <a:ext cx="7225783" cy="184666"/>
          </a:xfrm>
          <a:prstGeom prst="rect">
            <a:avLst/>
          </a:prstGeom>
          <a:noFill/>
        </p:spPr>
        <p:txBody>
          <a:bodyPr wrap="square" rtlCol="0">
            <a:spAutoFit/>
          </a:bodyPr>
          <a:lstStyle/>
          <a:p>
            <a:pPr algn="ctr"/>
            <a:r>
              <a:rPr lang="fr-FR" sz="600" i="1" dirty="0">
                <a:solidFill>
                  <a:schemeClr val="accent1"/>
                </a:solidFill>
                <a:latin typeface="+mn-lt"/>
              </a:rPr>
              <a:t>06-ED – Présentation des services IED Pignan et Cœur d’Hérault – </a:t>
            </a:r>
            <a:r>
              <a:rPr lang="fr-FR" sz="600" i="1">
                <a:solidFill>
                  <a:schemeClr val="accent1"/>
                </a:solidFill>
                <a:latin typeface="+mn-lt"/>
              </a:rPr>
              <a:t>maj 25-08</a:t>
            </a:r>
            <a:endParaRPr lang="fr-FR" sz="600" i="1" dirty="0">
              <a:solidFill>
                <a:schemeClr val="accent1"/>
              </a:solidFill>
              <a:latin typeface="+mn-lt"/>
            </a:endParaRPr>
          </a:p>
        </p:txBody>
      </p:sp>
      <p:sp>
        <p:nvSpPr>
          <p:cNvPr id="28" name="ZoneTexte 27">
            <a:extLst>
              <a:ext uri="{FF2B5EF4-FFF2-40B4-BE49-F238E27FC236}">
                <a16:creationId xmlns:a16="http://schemas.microsoft.com/office/drawing/2014/main" id="{69338A43-12F4-4955-8D07-765237CD1531}"/>
              </a:ext>
            </a:extLst>
          </p:cNvPr>
          <p:cNvSpPr txBox="1"/>
          <p:nvPr/>
        </p:nvSpPr>
        <p:spPr>
          <a:xfrm>
            <a:off x="364373" y="5118486"/>
            <a:ext cx="6473105" cy="261610"/>
          </a:xfrm>
          <a:prstGeom prst="rect">
            <a:avLst/>
          </a:prstGeom>
          <a:noFill/>
        </p:spPr>
        <p:txBody>
          <a:bodyPr wrap="square" rtlCol="0">
            <a:spAutoFit/>
          </a:bodyPr>
          <a:lstStyle/>
          <a:p>
            <a:r>
              <a:rPr lang="fr-FR" sz="1100" dirty="0">
                <a:latin typeface="+mn-lt"/>
              </a:rPr>
              <a:t>Educateur/</a:t>
            </a:r>
            <a:r>
              <a:rPr lang="fr-FR" sz="1100" dirty="0" err="1">
                <a:latin typeface="+mn-lt"/>
              </a:rPr>
              <a:t>trice</a:t>
            </a:r>
            <a:r>
              <a:rPr lang="fr-FR" sz="1100" dirty="0">
                <a:latin typeface="+mn-lt"/>
              </a:rPr>
              <a:t> référent(e)    </a:t>
            </a:r>
            <a:r>
              <a:rPr lang="fr-FR" sz="1100" dirty="0">
                <a:solidFill>
                  <a:schemeClr val="bg1">
                    <a:lumMod val="65000"/>
                  </a:schemeClr>
                </a:solidFill>
                <a:latin typeface="+mn-lt"/>
              </a:rPr>
              <a:t>___________________________________ </a:t>
            </a:r>
            <a:r>
              <a:rPr lang="fr-FR" sz="1100" dirty="0">
                <a:latin typeface="+mn-lt"/>
              </a:rPr>
              <a:t> n° mobile </a:t>
            </a:r>
            <a:r>
              <a:rPr lang="fr-FR" sz="1100" dirty="0">
                <a:solidFill>
                  <a:schemeClr val="bg1">
                    <a:lumMod val="65000"/>
                  </a:schemeClr>
                </a:solidFill>
                <a:latin typeface="+mn-lt"/>
              </a:rPr>
              <a:t>:  ____________________</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Image 2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98971" y="9124642"/>
            <a:ext cx="1727487" cy="1727487"/>
          </a:xfrm>
          <a:prstGeom prst="rect">
            <a:avLst/>
          </a:prstGeom>
        </p:spPr>
      </p:pic>
      <p:sp>
        <p:nvSpPr>
          <p:cNvPr id="14" name="Rectangle 13">
            <a:extLst>
              <a:ext uri="{FF2B5EF4-FFF2-40B4-BE49-F238E27FC236}">
                <a16:creationId xmlns:a16="http://schemas.microsoft.com/office/drawing/2014/main" id="{3685D599-3595-4731-A422-4F7D59C0E49E}"/>
              </a:ext>
            </a:extLst>
          </p:cNvPr>
          <p:cNvSpPr/>
          <p:nvPr/>
        </p:nvSpPr>
        <p:spPr>
          <a:xfrm>
            <a:off x="7201222" y="0"/>
            <a:ext cx="720000" cy="10693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a:p>
        </p:txBody>
      </p:sp>
      <p:sp>
        <p:nvSpPr>
          <p:cNvPr id="23" name="Espace réservé du contenu 33">
            <a:extLst>
              <a:ext uri="{FF2B5EF4-FFF2-40B4-BE49-F238E27FC236}">
                <a16:creationId xmlns:a16="http://schemas.microsoft.com/office/drawing/2014/main" id="{6F131130-3BC6-4315-8E17-4FDB4517A1B9}"/>
              </a:ext>
            </a:extLst>
          </p:cNvPr>
          <p:cNvSpPr txBox="1">
            <a:spLocks/>
          </p:cNvSpPr>
          <p:nvPr/>
        </p:nvSpPr>
        <p:spPr bwMode="auto">
          <a:xfrm>
            <a:off x="7921223" y="1012072"/>
            <a:ext cx="7056864" cy="9447195"/>
          </a:xfrm>
          <a:prstGeom prst="rect">
            <a:avLst/>
          </a:prstGeom>
          <a:noFill/>
          <a:ln w="9525">
            <a:noFill/>
            <a:miter lim="800000"/>
            <a:headEnd/>
            <a:tailEnd/>
          </a:ln>
        </p:spPr>
        <p:txBody>
          <a:bodyPr vert="horz" wrap="square" lIns="147513" tIns="73756" rIns="147513" bIns="73756" numCol="1" anchor="t" anchorCtr="0" compatLnSpc="1">
            <a:prstTxWarp prst="textNoShape">
              <a:avLst/>
            </a:prstTxWarp>
          </a:bodyPr>
          <a:lstStyle/>
          <a:p>
            <a:pPr algn="just">
              <a:buFont typeface="Arial" pitchFamily="34" charset="0"/>
              <a:buChar char="•"/>
            </a:pPr>
            <a:r>
              <a:rPr lang="fr-FR" sz="1100" b="1" u="sng" dirty="0">
                <a:latin typeface="+mn-lt"/>
              </a:rPr>
              <a:t>  Par qui ?</a:t>
            </a:r>
          </a:p>
          <a:p>
            <a:pPr algn="just"/>
            <a:r>
              <a:rPr lang="fr-FR" sz="1100" dirty="0">
                <a:latin typeface="+mn-lt"/>
              </a:rPr>
              <a:t>Un(e) éducateur(</a:t>
            </a:r>
            <a:r>
              <a:rPr lang="fr-FR" sz="1100" dirty="0" err="1">
                <a:latin typeface="+mn-lt"/>
              </a:rPr>
              <a:t>trice</a:t>
            </a:r>
            <a:r>
              <a:rPr lang="fr-FR" sz="1100" dirty="0">
                <a:latin typeface="+mn-lt"/>
              </a:rPr>
              <a:t>) d'Actions Jeunes.</a:t>
            </a:r>
          </a:p>
          <a:p>
            <a:pPr algn="just"/>
            <a:r>
              <a:rPr lang="fr-FR" sz="1100" dirty="0">
                <a:latin typeface="+mn-lt"/>
              </a:rPr>
              <a:t> Les modalités d'intervention :</a:t>
            </a:r>
          </a:p>
          <a:p>
            <a:pPr marL="355600" indent="-177800" algn="just">
              <a:buFont typeface="Calibri" pitchFamily="34" charset="0"/>
              <a:buChar char="−"/>
            </a:pPr>
            <a:r>
              <a:rPr lang="fr-FR" sz="1100" dirty="0">
                <a:latin typeface="+mn-lt"/>
              </a:rPr>
              <a:t>L'action éducative de la famille s'exerce au domicile familial et dans son environnement (école, quartier, etc.) ;</a:t>
            </a:r>
          </a:p>
          <a:p>
            <a:pPr marL="355600" indent="-177800" algn="just">
              <a:buFont typeface="Calibri" pitchFamily="34" charset="0"/>
              <a:buChar char="−"/>
            </a:pPr>
            <a:r>
              <a:rPr lang="fr-FR" sz="1100" dirty="0">
                <a:latin typeface="+mn-lt"/>
              </a:rPr>
              <a:t>Cette action implique l'adhésion de la famille et se fonde sur le respect des parents dans l'exercice de leur autorité parentale ;</a:t>
            </a:r>
          </a:p>
          <a:p>
            <a:pPr marL="355600" indent="-177800" algn="just">
              <a:buFont typeface="Calibri" pitchFamily="34" charset="0"/>
              <a:buChar char="−"/>
            </a:pPr>
            <a:r>
              <a:rPr lang="fr-FR" sz="1100" dirty="0">
                <a:latin typeface="+mn-lt"/>
              </a:rPr>
              <a:t>Elle vise à accompagner, soutenir, et renforcer les capacités parentales dans le respect des droits de l'enfant.</a:t>
            </a:r>
          </a:p>
          <a:p>
            <a:pPr algn="just">
              <a:buFont typeface="Arial" pitchFamily="34" charset="0"/>
              <a:buChar char="•"/>
            </a:pPr>
            <a:endParaRPr lang="fr-FR" sz="1100" b="1" u="sng" dirty="0">
              <a:latin typeface="+mn-lt"/>
            </a:endParaRPr>
          </a:p>
          <a:p>
            <a:pPr algn="just">
              <a:buFont typeface="Arial" pitchFamily="34" charset="0"/>
              <a:buChar char="•"/>
            </a:pPr>
            <a:r>
              <a:rPr lang="fr-FR" sz="1100" b="1" u="sng" dirty="0">
                <a:latin typeface="+mn-lt"/>
              </a:rPr>
              <a:t>Objectifs</a:t>
            </a:r>
          </a:p>
          <a:p>
            <a:pPr algn="just"/>
            <a:r>
              <a:rPr lang="fr-FR" sz="1100" dirty="0">
                <a:latin typeface="+mn-lt"/>
              </a:rPr>
              <a:t>Dans le cadre du soutien à la parentalité, activer ou réactiver un potentiel familial vers une résolution des difficultés repérées.</a:t>
            </a:r>
          </a:p>
          <a:p>
            <a:pPr algn="just"/>
            <a:endParaRPr lang="fr-FR" sz="1100" dirty="0">
              <a:latin typeface="+mn-lt"/>
            </a:endParaRPr>
          </a:p>
          <a:p>
            <a:pPr algn="just">
              <a:buFont typeface="Arial" pitchFamily="34" charset="0"/>
              <a:buChar char="•"/>
            </a:pPr>
            <a:r>
              <a:rPr lang="fr-FR" sz="1100" b="1" u="sng" dirty="0">
                <a:latin typeface="+mn-lt"/>
              </a:rPr>
              <a:t> Les moyens</a:t>
            </a:r>
          </a:p>
          <a:p>
            <a:pPr marL="171450" indent="-171450" algn="just">
              <a:buFont typeface="Arial" panose="020B0604020202020204" pitchFamily="34" charset="0"/>
              <a:buChar char="•"/>
            </a:pPr>
            <a:r>
              <a:rPr lang="fr-FR" sz="1100" dirty="0">
                <a:latin typeface="+mn-lt"/>
              </a:rPr>
              <a:t>Des rencontres et entretiens au domicile de la famille, avec l'éducateur ;</a:t>
            </a:r>
          </a:p>
          <a:p>
            <a:pPr marL="171450" indent="-171450" algn="just">
              <a:buFont typeface="Arial" panose="020B0604020202020204" pitchFamily="34" charset="0"/>
              <a:buChar char="•"/>
            </a:pPr>
            <a:r>
              <a:rPr lang="fr-FR" sz="1100" dirty="0">
                <a:latin typeface="+mn-lt"/>
              </a:rPr>
              <a:t>Des rencontres avec les écoles et collèges ;</a:t>
            </a:r>
          </a:p>
          <a:p>
            <a:pPr marL="171450" indent="-171450" algn="just">
              <a:buFont typeface="Arial" panose="020B0604020202020204" pitchFamily="34" charset="0"/>
              <a:buChar char="•"/>
            </a:pPr>
            <a:r>
              <a:rPr lang="fr-FR" sz="1100" dirty="0">
                <a:latin typeface="+mn-lt"/>
              </a:rPr>
              <a:t>Une articulation avec les autres services sociaux concernés par la mesure ;</a:t>
            </a:r>
          </a:p>
          <a:p>
            <a:pPr marL="171450" indent="-171450" algn="just">
              <a:buFont typeface="Arial" panose="020B0604020202020204" pitchFamily="34" charset="0"/>
              <a:buChar char="•"/>
            </a:pPr>
            <a:r>
              <a:rPr lang="fr-FR" sz="1100" dirty="0">
                <a:latin typeface="+mn-lt"/>
              </a:rPr>
              <a:t>Des liens avec les lieux de loisirs et autres relais ;</a:t>
            </a:r>
          </a:p>
          <a:p>
            <a:pPr marL="171450" indent="-171450" algn="just">
              <a:buFont typeface="Arial" panose="020B0604020202020204" pitchFamily="34" charset="0"/>
              <a:buChar char="•"/>
            </a:pPr>
            <a:r>
              <a:rPr lang="fr-FR" sz="1100" dirty="0">
                <a:latin typeface="+mn-lt"/>
              </a:rPr>
              <a:t>Une équipe pluridisciplinaire en soutien et dans le cadre de régulation et d'évaluations régulières.</a:t>
            </a:r>
          </a:p>
          <a:p>
            <a:pPr algn="just"/>
            <a:endParaRPr lang="fr-FR" sz="1100" dirty="0">
              <a:latin typeface="+mn-lt"/>
            </a:endParaRPr>
          </a:p>
          <a:p>
            <a:pPr algn="just">
              <a:buFont typeface="Arial" pitchFamily="34" charset="0"/>
              <a:buChar char="•"/>
            </a:pPr>
            <a:r>
              <a:rPr lang="fr-FR" sz="1100" b="1" u="sng" dirty="0">
                <a:latin typeface="+mn-lt"/>
              </a:rPr>
              <a:t>Cadre administratif</a:t>
            </a:r>
          </a:p>
          <a:p>
            <a:pPr algn="just"/>
            <a:r>
              <a:rPr lang="fr-FR" sz="1100" dirty="0">
                <a:latin typeface="+mn-lt"/>
              </a:rPr>
              <a:t>La durée de L‘I.E.D. est évaluée en fonction des besoins repérés. L’intervention peut être intensive ou distanciée selon des critères partagés avec les familles dans le cadre de l’élaboration du Document Unique de Prise en Charge.</a:t>
            </a:r>
          </a:p>
          <a:p>
            <a:pPr algn="just"/>
            <a:r>
              <a:rPr lang="fr-FR" sz="1100" dirty="0">
                <a:latin typeface="+mn-lt"/>
              </a:rPr>
              <a:t>Cet accompagnement est officialisé par un contrat signé par la famille et le responsable de l’agence qui précise les objectifs et les dates d'échéance.</a:t>
            </a:r>
          </a:p>
          <a:p>
            <a:pPr algn="just"/>
            <a:r>
              <a:rPr lang="fr-FR" sz="1100" dirty="0">
                <a:latin typeface="+mn-lt"/>
              </a:rPr>
              <a:t>Il peut être interrompu à tout instant à la demande de l'un ou l'autre signataire.</a:t>
            </a:r>
          </a:p>
          <a:p>
            <a:r>
              <a:rPr lang="fr-FR" sz="1100" dirty="0">
                <a:latin typeface="+mn-lt"/>
              </a:rPr>
              <a:t> </a:t>
            </a:r>
          </a:p>
          <a:p>
            <a:pPr lvl="0" algn="just"/>
            <a:r>
              <a:rPr lang="fr-FR" sz="1100" b="1" u="sng" dirty="0">
                <a:latin typeface="+mn-lt"/>
              </a:rPr>
              <a:t>La demande d'intervention au domicile : </a:t>
            </a:r>
            <a:endParaRPr lang="fr-FR" sz="1100" dirty="0">
              <a:latin typeface="+mn-lt"/>
            </a:endParaRPr>
          </a:p>
          <a:p>
            <a:pPr algn="just"/>
            <a:r>
              <a:rPr lang="fr-FR" sz="1100" dirty="0">
                <a:latin typeface="+mn-lt"/>
              </a:rPr>
              <a:t>Est déjà un acte de compétence qui situe la famille actrice dans un désir de changement.</a:t>
            </a:r>
          </a:p>
          <a:p>
            <a:pPr algn="just"/>
            <a:r>
              <a:rPr lang="fr-FR" sz="1100" dirty="0">
                <a:latin typeface="+mn-lt"/>
              </a:rPr>
              <a:t>L'acceptation de l'intervention de l‘IED est déjà de reconnaître la situation de conflit.</a:t>
            </a:r>
          </a:p>
          <a:p>
            <a:pPr algn="just"/>
            <a:endParaRPr lang="fr-FR" sz="1100" dirty="0">
              <a:latin typeface="+mn-lt"/>
            </a:endParaRPr>
          </a:p>
          <a:p>
            <a:pPr lvl="0" algn="just"/>
            <a:r>
              <a:rPr lang="fr-FR" sz="1100" b="1" u="sng" dirty="0">
                <a:latin typeface="+mn-lt"/>
              </a:rPr>
              <a:t>Le contrat : </a:t>
            </a:r>
            <a:endParaRPr lang="fr-FR" sz="1100" dirty="0">
              <a:latin typeface="+mn-lt"/>
            </a:endParaRPr>
          </a:p>
          <a:p>
            <a:pPr algn="just"/>
            <a:r>
              <a:rPr lang="fr-FR" sz="1100" dirty="0">
                <a:latin typeface="+mn-lt"/>
              </a:rPr>
              <a:t>Il lie la famille et le service autour d'un projet. Il est négocié et révisable, à la demande de chacun.</a:t>
            </a:r>
          </a:p>
          <a:p>
            <a:pPr algn="just"/>
            <a:r>
              <a:rPr lang="fr-FR" sz="1100" dirty="0">
                <a:latin typeface="+mn-lt"/>
              </a:rPr>
              <a:t>L'éducateur de l‘IED se place comme tiers extérieur chargé d'accompagner la famille dans cette dynamique au changement.</a:t>
            </a:r>
          </a:p>
          <a:p>
            <a:pPr algn="just"/>
            <a:endParaRPr lang="fr-FR" sz="1100" dirty="0">
              <a:latin typeface="+mn-lt"/>
            </a:endParaRPr>
          </a:p>
          <a:p>
            <a:pPr lvl="0" algn="just"/>
            <a:r>
              <a:rPr lang="fr-FR" sz="1100" b="1" u="sng" dirty="0">
                <a:latin typeface="+mn-lt"/>
              </a:rPr>
              <a:t>L'attitude du professionnel :</a:t>
            </a:r>
            <a:endParaRPr lang="fr-FR" sz="1100" dirty="0">
              <a:latin typeface="+mn-lt"/>
            </a:endParaRPr>
          </a:p>
          <a:p>
            <a:pPr marL="176213" lvl="0" indent="-176213" algn="just">
              <a:buFont typeface="Arial" pitchFamily="34" charset="0"/>
              <a:buChar char="•"/>
            </a:pPr>
            <a:r>
              <a:rPr lang="fr-FR" sz="1100" dirty="0">
                <a:latin typeface="+mn-lt"/>
              </a:rPr>
              <a:t>De neutralité bienveillante ;</a:t>
            </a:r>
          </a:p>
          <a:p>
            <a:pPr marL="176213" lvl="0" indent="-176213" algn="just">
              <a:buFont typeface="Arial" pitchFamily="34" charset="0"/>
              <a:buChar char="•"/>
            </a:pPr>
            <a:r>
              <a:rPr lang="fr-FR" sz="1100" dirty="0">
                <a:latin typeface="+mn-lt"/>
              </a:rPr>
              <a:t>De soutien à la parentalité.</a:t>
            </a:r>
          </a:p>
          <a:p>
            <a:pPr algn="just"/>
            <a:r>
              <a:rPr lang="fr-FR" sz="1100" dirty="0">
                <a:latin typeface="+mn-lt"/>
              </a:rPr>
              <a:t> </a:t>
            </a:r>
          </a:p>
          <a:p>
            <a:pPr lvl="0" algn="just"/>
            <a:r>
              <a:rPr lang="fr-FR" sz="1100" b="1" u="sng" dirty="0">
                <a:latin typeface="+mn-lt"/>
              </a:rPr>
              <a:t>Notre accompagnement se caractérise par :</a:t>
            </a:r>
            <a:endParaRPr lang="fr-FR" sz="1100" dirty="0">
              <a:latin typeface="+mn-lt"/>
            </a:endParaRPr>
          </a:p>
          <a:p>
            <a:pPr marL="176213" indent="-176213" algn="just">
              <a:buFont typeface="Arial" pitchFamily="34" charset="0"/>
              <a:buChar char="•"/>
            </a:pPr>
            <a:r>
              <a:rPr lang="fr-FR" sz="1100" dirty="0">
                <a:latin typeface="+mn-lt"/>
              </a:rPr>
              <a:t>L'instauration progressive d'une relation de confiance ;</a:t>
            </a:r>
          </a:p>
          <a:p>
            <a:pPr marL="176213" indent="-176213" algn="just">
              <a:buFont typeface="Arial" pitchFamily="34" charset="0"/>
              <a:buChar char="•"/>
            </a:pPr>
            <a:r>
              <a:rPr lang="fr-FR" sz="1100" dirty="0">
                <a:latin typeface="+mn-lt"/>
              </a:rPr>
              <a:t>Une écoute compréhensive avec reformulation (mise en mots des souffrances et des difficultés) ;</a:t>
            </a:r>
          </a:p>
          <a:p>
            <a:pPr marL="176213" indent="-176213" algn="just">
              <a:buFont typeface="Arial" pitchFamily="34" charset="0"/>
              <a:buChar char="•"/>
            </a:pPr>
            <a:r>
              <a:rPr lang="fr-FR" sz="1100" dirty="0">
                <a:latin typeface="+mn-lt"/>
              </a:rPr>
              <a:t>Un repérage et une écoute des besoins et de leurs priorités, ainsi que des difficultés à les satisfaire et d'en cerner les causes ;</a:t>
            </a:r>
          </a:p>
          <a:p>
            <a:pPr marL="176213" indent="-176213" algn="just">
              <a:buFont typeface="Arial" pitchFamily="34" charset="0"/>
              <a:buChar char="•"/>
            </a:pPr>
            <a:r>
              <a:rPr lang="fr-FR" sz="1100" dirty="0">
                <a:latin typeface="+mn-lt"/>
              </a:rPr>
              <a:t>Reconnaissance des usagers et de leurs parcours ;</a:t>
            </a:r>
          </a:p>
          <a:p>
            <a:pPr marL="176213" indent="-176213" algn="just">
              <a:buFont typeface="Arial" pitchFamily="34" charset="0"/>
              <a:buChar char="•"/>
            </a:pPr>
            <a:r>
              <a:rPr lang="fr-FR" sz="1100" dirty="0">
                <a:latin typeface="+mn-lt"/>
              </a:rPr>
              <a:t>Une attention à la relation et non pas une focalisation sur les comportements ;</a:t>
            </a:r>
          </a:p>
          <a:p>
            <a:pPr marL="176213" indent="-176213" algn="just">
              <a:buFont typeface="Arial" pitchFamily="34" charset="0"/>
              <a:buChar char="•"/>
            </a:pPr>
            <a:r>
              <a:rPr lang="fr-FR" sz="1100" dirty="0">
                <a:latin typeface="+mn-lt"/>
              </a:rPr>
              <a:t>Un accompagnement physique aux démarches difficiles pour la famille ;</a:t>
            </a:r>
          </a:p>
          <a:p>
            <a:pPr marL="176213" indent="-176213" algn="just">
              <a:buFont typeface="Arial" pitchFamily="34" charset="0"/>
              <a:buChar char="•"/>
            </a:pPr>
            <a:r>
              <a:rPr lang="fr-FR" sz="1100" dirty="0">
                <a:latin typeface="+mn-lt"/>
              </a:rPr>
              <a:t>Une mise à plat des conduites à risques ;</a:t>
            </a:r>
          </a:p>
          <a:p>
            <a:pPr marL="176213" indent="-176213" algn="just">
              <a:buFont typeface="Arial" pitchFamily="34" charset="0"/>
              <a:buChar char="•"/>
            </a:pPr>
            <a:r>
              <a:rPr lang="fr-FR" sz="1100" dirty="0">
                <a:latin typeface="+mn-lt"/>
              </a:rPr>
              <a:t>La garantie un cadre éducatif cohérent en étant parfois amené à le poser nous même ;</a:t>
            </a:r>
          </a:p>
          <a:p>
            <a:pPr marL="176213" indent="-176213" algn="just">
              <a:buFont typeface="Arial" pitchFamily="34" charset="0"/>
              <a:buChar char="•"/>
            </a:pPr>
            <a:r>
              <a:rPr lang="fr-FR" sz="1100" dirty="0">
                <a:latin typeface="+mn-lt"/>
              </a:rPr>
              <a:t>Un accompagnement sur les compétences personnelles ;</a:t>
            </a:r>
          </a:p>
          <a:p>
            <a:pPr marL="176213" indent="-176213" algn="just"/>
            <a:r>
              <a:rPr lang="fr-FR" sz="1100" dirty="0">
                <a:latin typeface="+mn-lt"/>
              </a:rPr>
              <a:t>	et le potentiel familial afin d'amener vers un dénouement ;</a:t>
            </a:r>
          </a:p>
          <a:p>
            <a:pPr marL="176213" indent="-176213" algn="just"/>
            <a:r>
              <a:rPr lang="fr-FR" sz="1100" dirty="0">
                <a:latin typeface="+mn-lt"/>
              </a:rPr>
              <a:t>	des enjeux et des difficultés parfois </a:t>
            </a:r>
            <a:r>
              <a:rPr lang="fr-FR" sz="1100" dirty="0" err="1">
                <a:latin typeface="+mn-lt"/>
              </a:rPr>
              <a:t>enfermantes</a:t>
            </a:r>
            <a:r>
              <a:rPr lang="fr-FR" sz="1100" dirty="0">
                <a:latin typeface="+mn-lt"/>
              </a:rPr>
              <a:t>.</a:t>
            </a:r>
            <a:endParaRPr kumimoji="0" lang="fr-FR" sz="1100" b="0" i="0" u="none" strike="noStrike" kern="1200" cap="none" spc="0" normalizeH="0" baseline="0" noProof="0" dirty="0">
              <a:ln>
                <a:noFill/>
              </a:ln>
              <a:solidFill>
                <a:schemeClr val="tx1"/>
              </a:solidFill>
              <a:effectLst/>
              <a:uLnTx/>
              <a:uFillTx/>
              <a:latin typeface="+mn-lt"/>
            </a:endParaRPr>
          </a:p>
        </p:txBody>
      </p:sp>
      <p:sp>
        <p:nvSpPr>
          <p:cNvPr id="24" name="Espace réservé du contenu 33">
            <a:extLst>
              <a:ext uri="{FF2B5EF4-FFF2-40B4-BE49-F238E27FC236}">
                <a16:creationId xmlns:a16="http://schemas.microsoft.com/office/drawing/2014/main" id="{46B35543-27B1-4CEE-BF59-696EA1128229}"/>
              </a:ext>
            </a:extLst>
          </p:cNvPr>
          <p:cNvSpPr txBox="1">
            <a:spLocks/>
          </p:cNvSpPr>
          <p:nvPr/>
        </p:nvSpPr>
        <p:spPr bwMode="auto">
          <a:xfrm>
            <a:off x="366590" y="1170236"/>
            <a:ext cx="6663685" cy="1656184"/>
          </a:xfrm>
          <a:prstGeom prst="rect">
            <a:avLst/>
          </a:prstGeom>
          <a:noFill/>
          <a:ln w="9525">
            <a:noFill/>
            <a:miter lim="800000"/>
            <a:headEnd/>
            <a:tailEnd/>
          </a:ln>
        </p:spPr>
        <p:txBody>
          <a:bodyPr vert="horz" wrap="square" lIns="147513" tIns="73756" rIns="147513" bIns="73756" numCol="1" anchor="t" anchorCtr="0" compatLnSpc="1">
            <a:prstTxWarp prst="textNoShape">
              <a:avLst/>
            </a:prstTxWarp>
          </a:bodyPr>
          <a:lstStyle/>
          <a:p>
            <a:pPr marL="188913" marR="0" lvl="0" indent="-188913" algn="just" defTabSz="914400" rtl="0" eaLnBrk="1" fontAlgn="base" latinLnBrk="0" hangingPunct="1">
              <a:lnSpc>
                <a:spcPct val="100000"/>
              </a:lnSpc>
              <a:spcBef>
                <a:spcPct val="20000"/>
              </a:spcBef>
              <a:spcAft>
                <a:spcPct val="0"/>
              </a:spcAft>
              <a:buClrTx/>
              <a:buSzTx/>
              <a:buFont typeface="Arial" charset="0"/>
              <a:buChar char="•"/>
              <a:tabLst/>
              <a:defRPr/>
            </a:pPr>
            <a:r>
              <a:rPr kumimoji="0" lang="fr-FR" sz="1100" b="1" i="0" u="sng" strike="noStrike" kern="1200" cap="none" spc="0" normalizeH="0" baseline="0" noProof="0" dirty="0">
                <a:ln>
                  <a:noFill/>
                </a:ln>
                <a:solidFill>
                  <a:schemeClr val="tx1"/>
                </a:solidFill>
                <a:effectLst/>
                <a:uLnTx/>
                <a:uFillTx/>
                <a:latin typeface="+mn-lt"/>
              </a:rPr>
              <a:t>Son cadre d'intervention</a:t>
            </a:r>
          </a:p>
          <a:p>
            <a:pPr marL="174625" marR="0" lvl="1" indent="0" algn="just" defTabSz="914400" rtl="0" eaLnBrk="1" fontAlgn="base" latinLnBrk="0" hangingPunct="1">
              <a:lnSpc>
                <a:spcPct val="100000"/>
              </a:lnSpc>
              <a:spcBef>
                <a:spcPct val="20000"/>
              </a:spcBef>
              <a:spcAft>
                <a:spcPct val="0"/>
              </a:spcAft>
              <a:buClrTx/>
              <a:buSzTx/>
              <a:buFont typeface="Arial" charset="0"/>
              <a:buNone/>
              <a:tabLst/>
              <a:defRPr/>
            </a:pPr>
            <a:r>
              <a:rPr kumimoji="0" lang="fr-FR" sz="1100" b="0" i="0" u="none" strike="noStrike" kern="1200" cap="none" spc="0" normalizeH="0" baseline="0" noProof="0" dirty="0">
                <a:ln>
                  <a:noFill/>
                </a:ln>
                <a:solidFill>
                  <a:schemeClr val="tx1"/>
                </a:solidFill>
                <a:effectLst/>
                <a:uLnTx/>
                <a:uFillTx/>
                <a:latin typeface="+mn-lt"/>
              </a:rPr>
              <a:t>Le Conseil </a:t>
            </a:r>
            <a:r>
              <a:rPr lang="fr-FR" sz="1100" dirty="0">
                <a:latin typeface="+mn-lt"/>
              </a:rPr>
              <a:t>Départemental</a:t>
            </a:r>
            <a:r>
              <a:rPr kumimoji="0" lang="fr-FR" sz="1100" b="0" i="0" u="none" strike="noStrike" kern="1200" cap="none" spc="0" normalizeH="0" baseline="0" noProof="0" dirty="0">
                <a:ln>
                  <a:noFill/>
                </a:ln>
                <a:solidFill>
                  <a:schemeClr val="tx1"/>
                </a:solidFill>
                <a:effectLst/>
                <a:uLnTx/>
                <a:uFillTx/>
                <a:latin typeface="+mn-lt"/>
              </a:rPr>
              <a:t> a une mission de prévention. Celle-ci est déléguée aux STS qui évaluent les besoins d'aide éducative au domicile et donnent leur accord pour la mise en place d’une intervention.</a:t>
            </a:r>
          </a:p>
          <a:p>
            <a:pPr marL="174625" marR="0" lvl="1" indent="0" algn="just" defTabSz="914400" rtl="0" eaLnBrk="1" fontAlgn="base" latinLnBrk="0" hangingPunct="1">
              <a:lnSpc>
                <a:spcPct val="100000"/>
              </a:lnSpc>
              <a:spcBef>
                <a:spcPct val="20000"/>
              </a:spcBef>
              <a:spcAft>
                <a:spcPct val="0"/>
              </a:spcAft>
              <a:buClrTx/>
              <a:buSzTx/>
              <a:buFont typeface="Arial" charset="0"/>
              <a:buNone/>
              <a:tabLst/>
              <a:defRPr/>
            </a:pPr>
            <a:r>
              <a:rPr kumimoji="0" lang="fr-FR" sz="1100" b="0" i="0" u="none" strike="noStrike" kern="1200" cap="none" spc="0" normalizeH="0" baseline="0" noProof="0" dirty="0">
                <a:ln>
                  <a:noFill/>
                </a:ln>
                <a:solidFill>
                  <a:schemeClr val="tx1"/>
                </a:solidFill>
                <a:effectLst/>
                <a:uLnTx/>
                <a:uFillTx/>
                <a:latin typeface="+mn-lt"/>
              </a:rPr>
              <a:t>Nos services sont habilités à la mise en œuvre de ces actions.</a:t>
            </a:r>
          </a:p>
          <a:p>
            <a:pPr marL="174625" marR="0" lvl="1" indent="0" algn="just" defTabSz="914400" rtl="0" eaLnBrk="1" fontAlgn="base" latinLnBrk="0" hangingPunct="1">
              <a:lnSpc>
                <a:spcPct val="100000"/>
              </a:lnSpc>
              <a:spcBef>
                <a:spcPct val="20000"/>
              </a:spcBef>
              <a:spcAft>
                <a:spcPct val="0"/>
              </a:spcAft>
              <a:buClrTx/>
              <a:buSzTx/>
              <a:buFont typeface="Arial" charset="0"/>
              <a:buNone/>
              <a:tabLst/>
              <a:defRPr/>
            </a:pPr>
            <a:r>
              <a:rPr kumimoji="0" lang="fr-FR" sz="1100" b="0" i="0" u="none" strike="noStrike" kern="1200" cap="none" spc="0" normalizeH="0" baseline="0" noProof="0" dirty="0">
                <a:ln>
                  <a:noFill/>
                </a:ln>
                <a:solidFill>
                  <a:schemeClr val="tx1"/>
                </a:solidFill>
                <a:effectLst/>
                <a:uLnTx/>
                <a:uFillTx/>
                <a:latin typeface="+mn-lt"/>
              </a:rPr>
              <a:t>Un éducateur du service IED d'Actions Jeunes est alors missionné avec l'appui de l'équipe pluridisciplinaire de l'institution.</a:t>
            </a:r>
          </a:p>
        </p:txBody>
      </p:sp>
      <p:graphicFrame>
        <p:nvGraphicFramePr>
          <p:cNvPr id="25" name="Diagramme 24">
            <a:extLst>
              <a:ext uri="{FF2B5EF4-FFF2-40B4-BE49-F238E27FC236}">
                <a16:creationId xmlns:a16="http://schemas.microsoft.com/office/drawing/2014/main" id="{D7D71E71-E1ED-41B1-8647-8FAF86776539}"/>
              </a:ext>
            </a:extLst>
          </p:cNvPr>
          <p:cNvGraphicFramePr/>
          <p:nvPr>
            <p:extLst>
              <p:ext uri="{D42A27DB-BD31-4B8C-83A1-F6EECF244321}">
                <p14:modId xmlns:p14="http://schemas.microsoft.com/office/powerpoint/2010/main" val="1855058835"/>
              </p:ext>
            </p:extLst>
          </p:nvPr>
        </p:nvGraphicFramePr>
        <p:xfrm>
          <a:off x="857466" y="2809425"/>
          <a:ext cx="5610496" cy="41764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6" name="Titre 1">
            <a:extLst>
              <a:ext uri="{FF2B5EF4-FFF2-40B4-BE49-F238E27FC236}">
                <a16:creationId xmlns:a16="http://schemas.microsoft.com/office/drawing/2014/main" id="{855777E8-9783-4F53-8BBD-124981F557FC}"/>
              </a:ext>
            </a:extLst>
          </p:cNvPr>
          <p:cNvSpPr txBox="1">
            <a:spLocks/>
          </p:cNvSpPr>
          <p:nvPr/>
        </p:nvSpPr>
        <p:spPr bwMode="auto">
          <a:xfrm>
            <a:off x="520456" y="234133"/>
            <a:ext cx="14169597" cy="847036"/>
          </a:xfrm>
          <a:prstGeom prst="rect">
            <a:avLst/>
          </a:prstGeom>
          <a:noFill/>
          <a:ln w="9525">
            <a:noFill/>
            <a:miter lim="800000"/>
            <a:headEnd/>
            <a:tailEnd/>
          </a:ln>
        </p:spPr>
        <p:txBody>
          <a:bodyPr vert="horz" wrap="square" lIns="147513" tIns="73756" rIns="147513" bIns="73756" numCol="1" anchor="ctr" anchorCtr="0" compatLnSpc="1"/>
          <a:lstStyle/>
          <a:p>
            <a:pPr algn="ctr">
              <a:defRPr/>
            </a:pPr>
            <a:r>
              <a:rPr lang="fr-CA" sz="1400" dirty="0">
                <a:ln w="0"/>
                <a:solidFill>
                  <a:schemeClr val="accent1"/>
                </a:solidFill>
                <a:effectLst>
                  <a:outerShdw blurRad="38100" dist="25400" dir="5400000" algn="ctr" rotWithShape="0">
                    <a:srgbClr val="6E747A">
                      <a:alpha val="43000"/>
                    </a:srgbClr>
                  </a:outerShdw>
                </a:effectLst>
                <a:latin typeface="+mn-lt"/>
                <a:ea typeface="+mj-ea"/>
                <a:cs typeface="+mj-cs"/>
              </a:rPr>
              <a:t>Intervention éducative précoce et soutenue auprès d’un groupe familial, dans son milieu de vie</a:t>
            </a:r>
          </a:p>
        </p:txBody>
      </p:sp>
      <p:sp>
        <p:nvSpPr>
          <p:cNvPr id="27" name="Espace réservé du contenu 33">
            <a:extLst>
              <a:ext uri="{FF2B5EF4-FFF2-40B4-BE49-F238E27FC236}">
                <a16:creationId xmlns:a16="http://schemas.microsoft.com/office/drawing/2014/main" id="{68FEE093-CB97-4BAB-94AF-0F7405A13E7F}"/>
              </a:ext>
            </a:extLst>
          </p:cNvPr>
          <p:cNvSpPr txBox="1">
            <a:spLocks/>
          </p:cNvSpPr>
          <p:nvPr/>
        </p:nvSpPr>
        <p:spPr bwMode="auto">
          <a:xfrm>
            <a:off x="307374" y="8803084"/>
            <a:ext cx="6533808" cy="1080120"/>
          </a:xfrm>
          <a:prstGeom prst="rect">
            <a:avLst/>
          </a:prstGeom>
          <a:noFill/>
          <a:ln w="9525">
            <a:noFill/>
            <a:miter lim="800000"/>
            <a:headEnd/>
            <a:tailEnd/>
          </a:ln>
        </p:spPr>
        <p:txBody>
          <a:bodyPr vert="horz" wrap="square" lIns="147513" tIns="73756" rIns="147513" bIns="73756" numCol="1" anchor="t" anchorCtr="0" compatLnSpc="1">
            <a:prstTxWarp prst="textNoShape">
              <a:avLst/>
            </a:prstTxWarp>
          </a:bodyPr>
          <a:lstStyle/>
          <a:p>
            <a:pPr algn="just">
              <a:buFont typeface="Arial" pitchFamily="34" charset="0"/>
              <a:buChar char="•"/>
            </a:pPr>
            <a:r>
              <a:rPr lang="fr-FR" sz="1100" b="1" u="sng" dirty="0">
                <a:latin typeface="+mn-lt"/>
              </a:rPr>
              <a:t> Pour qui ?</a:t>
            </a:r>
          </a:p>
          <a:p>
            <a:pPr algn="just"/>
            <a:r>
              <a:rPr lang="fr-FR" sz="1100" dirty="0">
                <a:latin typeface="+mn-lt"/>
              </a:rPr>
              <a:t>Les familles qui rencontrent des difficultés socio-éducatives compromettant l'équilibre de la vie familiale.</a:t>
            </a:r>
          </a:p>
          <a:p>
            <a:pPr algn="just"/>
            <a:endParaRPr lang="fr-FR" sz="1100" dirty="0">
              <a:latin typeface="+mn-lt"/>
            </a:endParaRPr>
          </a:p>
          <a:p>
            <a:pPr algn="just"/>
            <a:endParaRPr lang="fr-FR" sz="1100" dirty="0">
              <a:latin typeface="+mn-lt"/>
            </a:endParaRPr>
          </a:p>
        </p:txBody>
      </p:sp>
      <p:pic>
        <p:nvPicPr>
          <p:cNvPr id="18" name="Image 17" descr="Une image contenant arbre, extérieur, bâtiment, pierre&#10;&#10;Description générée automatiquement">
            <a:extLst>
              <a:ext uri="{FF2B5EF4-FFF2-40B4-BE49-F238E27FC236}">
                <a16:creationId xmlns:a16="http://schemas.microsoft.com/office/drawing/2014/main" id="{77099FC0-1F6B-470B-A54A-5AB715CDCFC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21074479">
            <a:off x="1064164" y="7286696"/>
            <a:ext cx="1619250" cy="1200150"/>
          </a:xfrm>
          <a:prstGeom prst="roundRect">
            <a:avLst>
              <a:gd name="adj" fmla="val 4167"/>
            </a:avLst>
          </a:prstGeom>
          <a:solidFill>
            <a:srgbClr val="FFFFFF"/>
          </a:solidFill>
          <a:ln w="76200" cap="sq">
            <a:solidFill>
              <a:schemeClr val="accent1"/>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pic>
        <p:nvPicPr>
          <p:cNvPr id="7" name="Image 6" descr="Une image contenant ciel, bâtiment, extérieur, jaune&#10;&#10;Description générée automatiquement">
            <a:extLst>
              <a:ext uri="{FF2B5EF4-FFF2-40B4-BE49-F238E27FC236}">
                <a16:creationId xmlns:a16="http://schemas.microsoft.com/office/drawing/2014/main" id="{BD75F25F-3888-4E7C-946B-A437CB60BE57}"/>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rot="595542">
            <a:off x="4014804" y="7144512"/>
            <a:ext cx="2112812" cy="1188000"/>
          </a:xfrm>
          <a:prstGeom prst="roundRect">
            <a:avLst>
              <a:gd name="adj" fmla="val 4167"/>
            </a:avLst>
          </a:prstGeom>
          <a:solidFill>
            <a:srgbClr val="FFFFFF"/>
          </a:solidFill>
          <a:ln w="76200" cap="sq">
            <a:solidFill>
              <a:schemeClr val="accent1"/>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sld>
</file>

<file path=ppt/theme/theme1.xml><?xml version="1.0" encoding="utf-8"?>
<a:theme xmlns:a="http://schemas.openxmlformats.org/drawingml/2006/main" name="6">
  <a:themeElements>
    <a:clrScheme name="CPNDL">
      <a:dk1>
        <a:sysClr val="windowText" lastClr="000000"/>
      </a:dk1>
      <a:lt1>
        <a:sysClr val="window" lastClr="FFFFFF"/>
      </a:lt1>
      <a:dk2>
        <a:srgbClr val="1F497D"/>
      </a:dk2>
      <a:lt2>
        <a:srgbClr val="EEECE1"/>
      </a:lt2>
      <a:accent1>
        <a:srgbClr val="0A458C"/>
      </a:accent1>
      <a:accent2>
        <a:srgbClr val="008BCD"/>
      </a:accent2>
      <a:accent3>
        <a:srgbClr val="6CA88B"/>
      </a:accent3>
      <a:accent4>
        <a:srgbClr val="A7B433"/>
      </a:accent4>
      <a:accent5>
        <a:srgbClr val="CBD93E"/>
      </a:accent5>
      <a:accent6>
        <a:srgbClr val="E77C07"/>
      </a:accent6>
      <a:hlink>
        <a:srgbClr val="008BCD"/>
      </a:hlink>
      <a:folHlink>
        <a:srgbClr val="6CA88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6</Template>
  <TotalTime>743</TotalTime>
  <Words>828</Words>
  <Application>Microsoft Office PowerPoint</Application>
  <PresentationFormat>Personnalisé</PresentationFormat>
  <Paragraphs>91</Paragraphs>
  <Slides>2</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vt:i4>
      </vt:variant>
    </vt:vector>
  </HeadingPairs>
  <TitlesOfParts>
    <vt:vector size="5" baseType="lpstr">
      <vt:lpstr>Arial</vt:lpstr>
      <vt:lpstr>Calibri</vt:lpstr>
      <vt:lpstr>6</vt:lpstr>
      <vt:lpstr>Présentation PowerPoint</vt:lpstr>
      <vt:lpstr>Présentation PowerPoint</vt:lpstr>
    </vt:vector>
  </TitlesOfParts>
  <Company>Actions Jeunes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IED PRESENTATION</dc:title>
  <dc:creator>Actions Jeunes</dc:creator>
  <cp:lastModifiedBy>@ CALVET Carole (mail ind. salarié/e)</cp:lastModifiedBy>
  <cp:revision>178</cp:revision>
  <cp:lastPrinted>2021-09-29T12:01:03Z</cp:lastPrinted>
  <dcterms:created xsi:type="dcterms:W3CDTF">2010-03-15T09:44:23Z</dcterms:created>
  <dcterms:modified xsi:type="dcterms:W3CDTF">2025-08-18T12:18:46Z</dcterms:modified>
</cp:coreProperties>
</file>